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BBC65-E192-4B97-B0B3-46807A43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6EF77-12A9-44CD-8393-3278D7AC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F777D-34EC-457C-B145-04CE6FF06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5B11F-A18B-4750-943D-6E5E5D23B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B2F6FD-3F49-4DE3-BF7D-20B8611D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7F7C2-466E-4CB5-9534-DE1A72A7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D8BD5-FA43-41B5-AF7A-A56D82E5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CAA06-8B32-4C2C-83B0-5EF235DA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89A5D-2CE9-42DD-A6D3-42FE21D12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E6C2B-1DD6-406A-B40D-79319D189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25D34-ABC6-4924-999D-6DA7029F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4114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坚持科学发展观提升中国铁通企业价值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科学发展观概述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提升中国铁通企业价值的必要性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坚持科学发展观在提升中国铁通企业价值中的作用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提升中国铁通企业价值的实践路径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科学发展观概述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科学发展观：是一种以人文本，全面、协调、可持续的发展理念，强调在发展过程中要统筹兼顾，注重解决发展中的突出矛盾和问题，实现经济、社会和环境的协调发展。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科学发展观的基本要求：全面、协调、可持续。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科学发展观的根本方法：统筹兼顾。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科学发展观的核心思想：以人为本，全面、协调、可持续的发展。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科学发展观的定义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77" r="122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发展必须以人民的利益为出发点和落脚点，不断满足人民群众日益增长的物质文化需要，促进人的全面发展。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发展必须涵盖经济、政治、文化、社会和生态文明建设等多个方面，实现全面发展。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发展必须注重各方面的协调配合，解决发展中的不平衡、不协调问题。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发展必须注重长远利益，保障发展的可持续性，实现经济发展与资源环境相协调。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科学发展观的核心思想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科学发展观指导中国铁通企业实现可持续发展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科学发展观强调全面、协调、可持续的发展，有助于中国铁通企业制定科学的发展战略，实现长期稳定发展，提升企业价值。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458" r="3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科学发展观推动中国铁通企业创新发展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科学发展观鼓励创新发展，有助于中国铁通企业加强科技创新，提高核心竞争力，提升企业价值。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科学发展观促进中国铁通企业社会责任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科学发展观强调以人为本，有助于中国铁通企业积极履行社会责任，提升企业形象和社会声誉，进而提升企业价值。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科学发展观与中国铁通企业价值的关系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提升中国铁通企业价值的必要性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000" b="50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市场竞争的需要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在激烈的市场竞争中，企业需要不断提升自身的核心竞争力，以应对竞争对手的挑战。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增强品牌影响力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通过提升企业价值，可以增强企业的品牌影响力，提高市场占有率。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获得更多投资机会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企业价值的提升有助于吸引更多的投资者，为企业提供更多的融资机会。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333" r="2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企业价值的提升有助于提升企业的管理效率，降低运营成本。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企业价值的提升有助于企业更好地优化资源配置，提高资源利用效率。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企业价值的提升有助于推动企业不断创新，实现可持续发展。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企业持续发展的需要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企业价值的提升有助于增强员工的归属感，提高员工的工作积极性和忠诚度。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企业价值的提升有助于提升企业的社会形象，增强企业的社会责任感。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企业价值的提升有助于促进企业的可持续发展，为社会创造更多的价值。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提高企业社会责任的需要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坚持科学发展观在提升中国铁通企业价值中的作用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https://d.book118.com/257154114112006034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2024-09-08T12:41:12.914</cp:lastPrinted>
  <dcterms:created xsi:type="dcterms:W3CDTF">2024-09-08T04:41:12Z</dcterms:created>
  <dcterms:modified xsi:type="dcterms:W3CDTF">2024-09-08T04:41:14Z</dcterms:modified>
</cp:coreProperties>
</file>