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7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8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FE02D-4257-41E3-AF2F-5DFE41BB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2D046-B0C8-4002-866C-0E6F964DF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D0EFD-1199-498E-AB4E-2EE68B3B6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8399E-8E8E-49ED-906E-044F40AB3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ABFB8-AE18-4D33-9B37-8D95FDA7A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F89E5-BEAB-4B0E-B5C5-684270C7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1682F-24DF-498B-8845-4C5D3089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A5BE6-3297-4B38-A18A-6914D2318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E5D6E-C085-43E5-A2D2-92D2C32DD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1448E-DB80-4F3E-A08C-3E4F924D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1D204-AF14-427C-8231-BC3C1E845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774" r:id="rId2"/>
    <p:sldLayoutId id="2147502775" r:id="rId3"/>
    <p:sldLayoutId id="2147502776" r:id="rId4"/>
    <p:sldLayoutId id="2147502777" r:id="rId5"/>
    <p:sldLayoutId id="2147502778" r:id="rId6"/>
    <p:sldLayoutId id="2147502779" r:id="rId7"/>
    <p:sldLayoutId id="2147502780" r:id="rId8"/>
    <p:sldLayoutId id="2147502781" r:id="rId9"/>
    <p:sldLayoutId id="2147502782" r:id="rId10"/>
    <p:sldLayoutId id="214750278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tags" Target="../tags/tag116.xml" /><Relationship Id="rId17" Type="http://schemas.openxmlformats.org/officeDocument/2006/relationships/tags" Target="../tags/tag117.xml" /><Relationship Id="rId18" Type="http://schemas.openxmlformats.org/officeDocument/2006/relationships/tags" Target="../tags/tag118.xml" /><Relationship Id="rId19" Type="http://schemas.openxmlformats.org/officeDocument/2006/relationships/tags" Target="../tags/tag119.xml" /><Relationship Id="rId2" Type="http://schemas.openxmlformats.org/officeDocument/2006/relationships/tags" Target="../tags/tag102.xml" /><Relationship Id="rId20" Type="http://schemas.openxmlformats.org/officeDocument/2006/relationships/tags" Target="../tags/tag120.xml" /><Relationship Id="rId21" Type="http://schemas.openxmlformats.org/officeDocument/2006/relationships/tags" Target="../tags/tag121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20" Type="http://schemas.openxmlformats.org/officeDocument/2006/relationships/tags" Target="../tags/tag159.xml" /><Relationship Id="rId21" Type="http://schemas.openxmlformats.org/officeDocument/2006/relationships/tags" Target="../tags/tag160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41340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旅游项目策划思路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项目实施方案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项目预算和投资回报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项目风险评估与应对措施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项目可持续性和未来发展计划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项目背景和目标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项目策划核心要素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项目背景和目标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目的和意义</a:t>
            </a:r>
            <a:endParaRPr lang="zh-CN" altLang="en-US"/>
          </a:p>
        </p:txBody>
      </p:sp>
      <p:sp>
        <p:nvSpPr>
          <p:cNvPr id="104887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提升旅游体验和满意度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7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促进当地经济发展和就业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保护和传承当地文化和历史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增强旅游目的地的知名度和竞争力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89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旅游市场现状：分析当前旅游市场的需求和趋势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竞争分析：分析竞争对手的优势和劣势，寻找差异化竞争优势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市场定位：根据市场需求和竞争情况，确定项目的市场定位和品牌形象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目标客户群：明确项目的目标客户群体，了解其需求和特点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目标客户群体</a:t>
            </a:r>
            <a:endParaRPr lang="zh-CN" altLang="en-US"/>
          </a:p>
        </p:txBody>
      </p:sp>
      <p:sp>
        <p:nvSpPr>
          <p:cNvPr id="10490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年轻人：寻求刺激和冒险的年轻人市场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家庭：希望提供亲子游、家庭游的客户群体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商务人士：寻求商务旅行、会议等客户群体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老年人：希望享受晚年旅游、休闲度假的客户群体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项目策划核心要素</a:t>
            </a:r>
            <a:endParaRPr lang="zh-CN" altLang="en-US"/>
          </a:p>
        </p:txBody>
      </p:sp>
      <p:sp>
        <p:nvSpPr>
          <p:cNvPr id="10490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主题定位</a:t>
            </a:r>
            <a:endParaRPr lang="zh-CN" altLang="en-US"/>
          </a:p>
        </p:txBody>
      </p:sp>
      <p:sp>
        <p:nvSpPr>
          <p:cNvPr id="104908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突出主题特色和竞争优势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创新性和可持续性发展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明确旅游项目的主题和定位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确定目标市场和受众群体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旅游线路规划</a:t>
            </a:r>
            <a:endParaRPr lang="zh-CN" altLang="en-US"/>
          </a:p>
        </p:txBody>
      </p:sp>
      <p:sp>
        <p:nvSpPr>
          <p:cNvPr id="10491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确定目标市场和受众群体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选择合适的交通工具和住宿设施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安排合理的行程和时间节点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设计主题和特色，突出文化、自然等元素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旅游产品开发</a:t>
            </a:r>
            <a:endParaRPr lang="zh-CN" altLang="en-US"/>
          </a:p>
        </p:txBody>
      </p:sp>
      <p:sp>
        <p:nvSpPr>
          <p:cNvPr id="10492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市场需求调研：了解目标客群需求，针对性开发旅游产品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资源整合：结合当地资源优势，打造独特旅游体验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品牌定位：明确产品主题和形象，提升市场竞争力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创新设计：融入当地文化元素，提升旅游产品的独特性和吸引力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项目实施方案</a:t>
            </a:r>
            <a:endParaRPr lang="zh-CN" altLang="en-US"/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</a:t>
            </a:r>
            <a:endParaRPr lang="zh-CN" altLang="en-US"/>
          </a:p>
        </p:txBody>
      </p:sp>
      <p:sp>
        <p:nvSpPr>
          <p:cNvPr id="104929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目标市场定位：根据项目特点和市场需求，确定目标客户群体，制定相应的市场定位策略。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品牌形象塑造：通过项目特色和优势，打造独特的品牌形象，提升项目的知名度和美誉度。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宣传推广渠道：选择合适的宣传推广渠道，如线上平台、社交媒体、户外广告等，提高项目的曝光率和知名度。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营销活动策划：根据目标客户群体的特点和需求，策划各种营销活动，如优惠促销、品酒会、旅游体验等，吸引客户参与并促进销售。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合作模式</a:t>
            </a:r>
            <a:endParaRPr lang="zh-CN" altLang="en-US"/>
          </a:p>
        </p:txBody>
      </p:sp>
      <p:sp>
        <p:nvSpPr>
          <p:cNvPr id="104934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合作方式：共同投资、共同经营、共担风险、共享收益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合作对象：与当地政府、景区、旅行社等建立合作关系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合作内容：资源整合、市场开发、品牌推广、产品创新等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合作优势：资源互补、降低成本、提高效益、增强竞争力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https://d.book118.com/257154134021006043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旅游项目策划思路</vt:lpstr>
      <vt:lpstr>目录</vt:lpstr>
      <vt:lpstr>项目背景和目标</vt:lpstr>
      <vt:lpstr>目的和意义</vt:lpstr>
      <vt:lpstr>市场需求分析</vt:lpstr>
      <vt:lpstr>目标客户群体</vt:lpstr>
      <vt:lpstr>项目策划核心要素</vt:lpstr>
      <vt:lpstr>主题定位</vt:lpstr>
      <vt:lpstr>旅游线路规划</vt:lpstr>
      <vt:lpstr>旅游产品开发</vt:lpstr>
      <vt:lpstr>项目实施方案</vt:lpstr>
      <vt:lpstr>营销策略</vt:lpstr>
      <vt:lpstr>合作模式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2024-09-16T19:46:38.695</cp:lastPrinted>
  <dcterms:created xsi:type="dcterms:W3CDTF">2024-09-16T11:46:38Z</dcterms:created>
  <dcterms:modified xsi:type="dcterms:W3CDTF">2024-09-16T11:46:40Z</dcterms:modified>
</cp:coreProperties>
</file>