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00B35-14C7-45AA-BBD5-2742EB2E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D6E25-F04A-4636-A456-50BA816D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BD8A5-F20C-4C1E-B409-1905857F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AF37B-C3FF-4316-BD85-E4155A51A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C99A7-602D-4DA1-9388-7CD3ED7B0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168DA-DBAB-4153-8F3B-99FD0CB3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C5A2E1-CE81-43C8-90BF-445D0BC1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AC250-F2E8-423C-9190-7281692CD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53596-CDF2-4F97-A098-90B60BD6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67C3C-9E61-472C-B457-1E5F7502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2CA29-DE39-48B0-8495-D9A3F9FF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4165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46中国电视产业分析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产业概述与发展历程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技术创新与产品升级趋势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内容创新与传播渠道变革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政策环境及行业监管措施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中国电视产业起源于20世纪50年代，当时黑白电视机开始进入中国市场。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在60年代和70年代，中国电视产业经历了初期发展阶段，主要以引进和仿制国外电视机为主，同时开始建立自己的电视机生产体系。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中国电视产业起源及初期发展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改革开放政策推动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随着改革开放政策的实施，中国电视产业迎来了快速发展的机遇。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引进外资和技术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通过引进外资和技术合作，中国电视产业逐渐实现了与国际接轨，提高了产品质量和生产效率。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多样化产品与服务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随着市场竞争的加剧，中国电视产业不断推出多样化的产品和服务，满足消费者日益增长的需求。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改革开放后快速发展阶段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近年创新融合与转型升级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互联网电视兴起：近年来，随着互联网技术的快速发展，互联网电视逐渐成为中国电视产业的新趋势。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传统电视厂商转型：面对互联网电视的冲击，传统电视厂商纷纷进行转型升级，推出智能电视、互联网电视等产品。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内容创新与多元化：在内容方面，中国电视产业不断进行创新，推出丰富多彩的节目内容，满足观众多样化的需求。同时，加强与网络视频平台的合作，实现内容的多元化传播。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升级与智能化发展：在技术方面，中国电视产业不断进行技术升级和智能化发展，推出高清、超高清、4K等高品质电视产品，提升观众观看体验。同时，加强人工智能、大数据等技术的应用，实现电视的智能化交互和个性化推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中国电视市场是全球最大的电视市场之一，拥有庞大的用户群体和消费需求。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多元化产品形态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中国电视市场涵盖了从普通电视、智能电视、4K超高清电视到OLED电视等多种产品形态，满足了不同消费者的需求。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随着技术的不断进步，中国电视产业在显示技术、音频技术、人工智能等方面取得了显著进展。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中国电视市场现状及特点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国际品牌竞争激烈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国际品牌如三星、LG、索尼等也在中国市场上积极布局，与国内品牌展开了激烈的市场竞争。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新兴品牌崭露头角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近年来，一些新兴品牌如小米、华为等也进入了电视市场，凭借技术创新和差异化竞争策略，逐渐在市场上崭露头角。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国内品牌占据主导地位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中国电视市场上，国内品牌如海信、创维、TCL等占据了主导地位，拥有较高的市场份额和品牌影响力。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国内外品牌竞争格局分析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消费者对智能化、个性化的需求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智能电视的普及和消费者对个性化内容的需求，促进了电视产业在智能化、内容创新等方面的发展。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消费者对环保、节能的关注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环保意识的提高使得消费者对电视的环保、节能性能更加关注，推动了绿色电视市场的发展。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消费者对高品质生活的追求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随着消费者生活水平的提高，对电视产品的品质和体验要求也越来越高，推动了高端市场的发展。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消费者需求变化对市场影响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技术创新与产品升级趋势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随着消费者对高清晰度画面的需求日益增长，4K/8K超高清显示技术在中国电视产业中得到广泛应用。这些技术能够提供更细腻、更真实的画面效果，为用户带来沉浸式的观看体验。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4K/8K超高清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OLED显示技术以其自发光的特性，能够实现极佳的黑色表现、高对比度和鲜艳的色彩，受到高端市场和消费者的青睐。在中国电视产业中，越来越多的品牌开始推出采用OLED技术的电视产品。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OLED显示技术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显示技术：4K/8K超高清、OLED等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语音助手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随着人工智能技术的发展，语音助手在电视产品中的应用逐渐普及。通过语音助手，用户可以实现语音搜索、语音控制等功能，提高电视的易用性和便捷性。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人脸识别技术也在电视产品中得到应用，能够实现家庭成员的自动识别和个性化推荐。通过与大数据和云计算的结合，人脸识别技术还能为用户提供更精准的广告和内容推荐。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智能化：语音助手、人脸识别等应用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https://d.book118.com/257154165160006025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2024-08-30T16:52:21.159</cp:lastPrinted>
  <dcterms:created xsi:type="dcterms:W3CDTF">2024-08-30T08:52:21Z</dcterms:created>
  <dcterms:modified xsi:type="dcterms:W3CDTF">2024-08-30T08:52:23Z</dcterms:modified>
</cp:coreProperties>
</file>