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0E1ED-EECC-443A-A297-F66540DE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ED64B-BC50-446E-9266-B7F924927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949AE-5F39-4E98-9CAD-50E5319C0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CA2D3-4B47-4379-ABAD-835DFDE3B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71899-8699-4AE1-B919-98E01F7EF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8F478A-27AA-4274-AC79-AB248F06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7E55D-4FBC-4106-ADE4-57D99941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140E0-AD4E-4B82-A671-414BE23FC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19E53-A104-4E6A-BEE1-14599809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AA267-7669-4A09-9D0A-FAB0ABE4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CB540-1852-442E-8F61-59971E8BB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511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吸痰护理措施PPT\n## 1.吸痰护理的基本概念与重要性\n### 1.1吸痰护理的定义与目的\n### 1.2吸痰护理在临床护理中的应用\n### 1.3吸痰护理对患者康复的重要性\n## 2.吸痰护理的操作步骤与技巧\n### 2.1吸痰护理前的评估与准备\n### 2.2吸痰护理的操作步骤与方法\n### 2.3吸痰护理后的观察与评估\n## 3.吸痰护理的注意事项与并发症预防\n### 3.1吸痰护理的注意事项与患者教育\n### 3.2吸痰护理的并发症及其预防措施\n### 3.3吸痰护理的护理记录与沟通\n## 4.吸痰护理在不同疾病中的应用与护理策略\n### 4.1呼吸系统疾病患者的吸痰护理\n### 4.2神经系统疾病患者的吸痰护理\n### 4.3其他疾病患者的吸痰护理\n## 5.吸痰护理的器械选择与使用\n### 5.1吸痰器的基本类型与特点\n### 5.2吸痰器的选择与使用指南\n### 5.3吸痰器的清洁与消毒管理\n## 6.吸痰护理的护理管理与团队协作\n### 6.1吸痰护理的护理管理制度与流程\n### 6.2吸痰护理的团队协作与沟通\n### 6.3吸痰护理的质量控制与持续改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吸痰护理措施PPT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吸痰护理的基本概念与重要性</a:t>
            </a:r>
            <a:endParaRPr/>
          </a:p>
        </p:txBody>
      </p:sp>
      <p:sp>
        <p:nvSpPr>
          <p:cNvPr id="9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9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吸痰护理的定义与目的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8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8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吸痰护理是指通过人工气道为患者清除呼吸道分泌物的护理操作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改善肺功能</a:t>
                </a:r>
                <a:endParaRPr/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吸痰护理的目的是减轻患者呼吸困难，提高患者的生活质量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吸痰护理广泛应用于各种临床疾病的治疗和护理过程中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</a:t>
                </a:r>
                <a:endParaRPr/>
              </a:p>
            </p:txBody>
          </p:sp>
        </p:grpSp>
        <p:grpSp>
          <p:nvGrpSpPr>
            <p:cNvPr id="20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吸痰护理是急危重症患者救治的重要组成部分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0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吸痰护理有助于清除呼吸道分泌物，保持呼吸道通畅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吸痰护理可以减轻患者呼吸困难，提高患者的生活质量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吸痰护理对患者康复的重要性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吸痰护理的操作步骤与技巧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评估患者的病情、意识和呼吸状况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准备吸痰器、吸痰管和无菌物品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选择合适的吸痰器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准备合适的吸痰管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准备无菌手套、纱布等</a:t>
                </a:r>
                <a:endParaRPr/>
              </a:p>
            </p:txBody>
          </p:sp>
        </p:grpSp>
        <p:grpSp>
          <p:nvGrpSpPr>
            <p:cNvPr id="2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患者教育与心理护理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解释吸痰的目的和过程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缓解患者的紧张情绪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吸痰护理前的评估与准备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患者取舒适体位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保持环境整洁、安静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患者体位与环境调整</a:t>
                </a:r>
                <a:endParaRPr/>
              </a:p>
            </p:txBody>
          </p:sp>
        </p:grpSp>
        <p:grpSp>
          <p:nvGrpSpPr>
            <p:cNvPr id="2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选择合适的吸痰管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插入吸痰管并固定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采用适当负压吸引分泌物</a:t>
                </a:r>
                <a:endParaRPr/>
              </a:p>
            </p:txBody>
          </p:sp>
          <p:sp>
            <p:nvSpPr>
              <p:cNvPr id="2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吸痰管插入与吸引</a:t>
                </a:r>
                <a:endParaRPr/>
              </a:p>
            </p:txBody>
          </p:sp>
          <p:sp>
            <p:nvSpPr>
              <p:cNvPr id="2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观察分泌物的颜色、性质和量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根据情况调整吸痰方式和负压</a:t>
                </a:r>
                <a:endParaRPr/>
              </a:p>
            </p:txBody>
          </p:sp>
          <p:sp>
            <p:nvSpPr>
              <p:cNvPr id="2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分泌物性质与量观察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吸痰护理的操作步骤与方法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观察患者呼吸状况和生命体征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评估患者舒适度和并发症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患者主诉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局部皮肤情况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感染指标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吸痰护理后的观察与评估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吸痰护理的注意事项与并发症预防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注意无菌操作，防止感染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吸痰管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注意操作轻柔，避免损伤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更换吸痰管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患者教育与合作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解释吸痰过程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异常情况及时反馈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吸痰护理的注意事项与患者教育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并发症：低氧血症、呼吸道损伤、感染等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低氧血症：吸痰过程中氧饱和度下降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呼吸道损伤：吸痰管插入过深或频繁刺激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感染：无菌操作不严或患者免疫力低下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合理选择吸痰管和负压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加强患者护理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吸痰护理的并发症及其预防措施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记录患者基本信息、病情和护理措施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与患者沟通与心理护理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解释吸痰过程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反馈吸痰效果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解答患者疑问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吸痰护理的护理记录与沟通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https://d.book118.com/257155116005006042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吸痰护理措施PPT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2024-09-15T02:35:54.683</cp:lastPrinted>
  <dcterms:created xsi:type="dcterms:W3CDTF">2024-09-14T18:35:54Z</dcterms:created>
  <dcterms:modified xsi:type="dcterms:W3CDTF">2024-09-14T18:35:56Z</dcterms:modified>
</cp:coreProperties>
</file>