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AFAEE7-3311-41AE-98F5-FB650C5D2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06DCF-1E3E-45D9-91B2-9A52DECB0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22A2CD-39FB-424A-A6DE-58736DFE3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AF4C79-3194-425E-90D0-3C857A299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515CAE-2259-4695-80A2-9F1AAC4372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A33B38-705E-4C6B-B2A8-A2CE7BB310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A29193-729C-466B-93C2-87EA736FDD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844D7-898A-4C77-8A3D-1253BCC4EE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FD1613-570C-4341-9A3B-AFD3229E9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8F479-C5E0-4E71-8245-0B6FFFE97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7F0E0-625C-4FA3-9D82-D6070311F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5516111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科学文献检索与利用在医学教学质量监测与持续改进中的应用与挑战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科学文献检索与利用在医学教育中的重要性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医学教学质量监测与持续改进的方法与手段</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科学文献检索与利用在医学教学质量监测中的具体应用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科学文献检索与利用在医学教学质量持续改进中的挑战与对策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医学教育作为培养医学人才的关键环节，其教学质量直接关系到医疗水平和患者安全。因此，对医学教学质量进行监测和持续改进具有重要意义。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医学教学质量监测与持续改进的重要性</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科学文献检索与利用能够帮助医学教育工作者及时了解最新研究进展和教学方法，为医学教学质量监测与持续改进提供有力支持。</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科学文献检索与利用在医学教学质量监测与持续改进中的作用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医学教育质量监测与持续改进的研究起步较晚，但近年来发展迅速。一些医学院校和机构已经建立了较为完善的教学质量监测体系，并积极探索和实践新的教学方法和手段。同时，国内学者在医学教育领域的研究成果也不断涌现，为医学教学质量的提升提供了有力支撑。</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外医学教育质量监测与持续改进的研究历史悠久，成果丰硕。许多发达国家已经建立了完善的医学教育质量保障体系和评估机制，并注重教学方法的创新和实践。此外，国外学者在医学教育领域的研究也取得了重要突破，为医学教学质量的提升提供了有益借鉴。</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科学文献检索与利用在医学教育中的重要性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提升医学教育质量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更新教学内容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通过检索最新的医学研究成果和临床实践，教师可以及时将最新的医学知识和技术融入课堂教学，确保教学内容的前沿性和时效性。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提供多样化教学资源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科学文献检索可以获取丰富的医学教育资源，如学术论文、临床案例、教学课件等，为教师提供多样化的教学素材，提升教学效果。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促进教师学术交流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教师通过文献检索可以了解国内外同行的最新研究进展和教学方法，促进教师间的学术交流与合作，提高教学水平和质量。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通过阅读科学文献，学生可以接触到不同的学术观点和研究方法，从而激发创新思维和批判性思维，培养独立思考和解决问题的能力。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启发创新思维</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科学文献检索有助于教师和学生发现新的研究领域和研究方向，推动医学教育的创新和发展。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拓展研究领域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通过文献检索，医学教育工作者可以了解其他学科的研究进展和方法，促进医学与其他学科的交叉融合，推动跨学科合作和创新。</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促进跨学科合作</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推动医学教育创新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通过科学文献检索课程和实践，学生可以学会使用各种检索工具和数据库，提高信息获取的能力和效率。</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提高信息获取能力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学生在检索和利用科学文献的过程中，需要学会评价信息的真实性、可靠性和价值，培养信息评价能力和批判性思维。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培养信息评价能力</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在科学文献检索与利用过程中，学生需要遵守学术规范和知识产权法律法规，强化信息道德意识和学术诚信意识。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强化信息道德意识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培养学生信息素养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医学教学质量监测与持续改进的方法与手段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确定监测目标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明确教学质量监测的总体目标和具体指标，如学生知识掌握程度、技能操作能力、临床思维能力等。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指标筛选与分类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通过文献综述、专家咨询等方式，筛选与医学教学质量密切相关的指标，并按照一定的逻辑关系进行分类和整合。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指标权重赋值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采用层次分析法、德尔菲法等方法，对各项指标进行权重赋值，以体现不同指标在教学质量监测中的重要性。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教学质量监测指标体系构建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083" r="17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策略实施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将制定的改进策略落实到具体的教学实践中，包括教学计划的调整、教学资源的整合、教学活动的组织等。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问题诊断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通过对监测数据的分析，发现教学中存在的问题和不足，明确改进的方向和目标。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策略制定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针对诊断出的问题，制定具体的改进策略，如优化教学内容、改进教学方法、加强实践教学等。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持续改进策略的制定与实施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https://d.book118.com/257155161111006041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2024-09-14T09:37:46.811</cp:lastPrinted>
  <dcterms:created xsi:type="dcterms:W3CDTF">2024-09-14T01:37:46Z</dcterms:created>
  <dcterms:modified xsi:type="dcterms:W3CDTF">2024-09-14T01:37:48Z</dcterms:modified>
</cp:coreProperties>
</file>