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D15BC-797D-4121-9384-B88775AF4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3292E-F864-4FF9-BFA2-EF4C6BB1F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4D962-EEE0-4A09-AC24-469644A7E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4ADC8-8467-4A91-9AF2-689471969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74EE8-27E2-4C84-A230-33C14BA9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44D27-7D24-4E79-90B2-366EB812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E5B29-3BAA-4EB4-A21F-BD58C516E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A31CF-4961-4756-B88F-31998DF5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839F1-EBB8-433A-829F-880514361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138FA-E583-4448-BA7F-8E082C41D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108A9-8C8C-4C26-AC99-55A6DA1B2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6115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家庭教育中重要的家长会示范课件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家长会前的准备工作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家长会现场的组织与实施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家长会后的跟进与反馈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家长在家庭教育中的角色定位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学校在家庭教育中的支持作用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加强家校沟通与合作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通过家长会，家长和老师可以更深入地了解彼此的教育理念、方法和期望，从而建立更紧密的联系。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家长会是家长和老师分享孩子在学校和家庭表现的重要平台，有助于双方更全面地了解孩子的成长状况。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家长和老师可以共同讨论孩子在成长过程中遇到的问题，共同寻找解决方案，促进孩子更好地发展。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47" b="10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促进孩子全面发展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发掘孩子潜力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通过家长会，家长和老师可以共同探讨孩子的兴趣爱好和特长，帮助孩子发掘自身潜力，实现个性化发展。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提升孩子自信心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家长和老师的肯定和鼓励是孩子自信心的重要来源，通过家长会可以让孩子感受到更多的支持和鼓励。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培养孩子社会适应能力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家长和老师可以共同引导孩子学习社交技能、处理人际关系等，提高孩子的社会适应能力。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通过家长会，家长可以接触到最新的教育理念和方法，不断更新自己的教育观念。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学习教育技巧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分享教育经验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家长可以通过与老师和其他家长的交流，学习到更多的教育技巧和方法，提升自己的教育能力。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家长会也是家长们分享教育经验的重要场所，家长们可以互相学习、借鉴彼此的成功经验和做法。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提升家长教育水平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家长会前的准备工作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明确会议主题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制定详细议程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确定会议主题和议程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根据会议主题，制定详细的议程安排，包括开场白、学校或班级情况介绍、教育教学计划解读、学生表现点评、家长发言或提问环节、总结与结束语等。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根据学校或班级的教育教学计划，以及近期学生的学习和生活情况，确定家长会的主题，如“学生成长与家庭教育”、“家校合作，共促发展”等。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确定需要参加家长会的人员名单，包括学校领导、班主任、任课老师、家长代表等，并提前发出邀请函，告知会议时间、地点和主题。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根据会议议程和与会人员特长，明确各自在会议中的角色和分工，如主持人、发言人、记录员等，确保会议的顺利进行。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邀请与会人员及分工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明确人员分工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邀请与会人员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准备教育教学资料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收集学生信息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了解家长需求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收集和整理相关信息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提前收集和整理学生的相关信息，包括学习成绩、课堂表现、兴趣爱好、特长优势等，以便在会议上全面客观地评价学生。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准备好与会议主题相关的教育教学资料，如课程计划、教学课件、活动方案等，以便向家长展示学校或班级的教育教学成果和特色。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通过调查问卷、个别沟通等方式，了解家长对学校和班级工作的意见和建议，以及他们在家庭教育中的困惑和需求，为会议的针对性和实效性提供依据。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家长会现场的组织与实施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选择宽敞明亮的场地，布置得温馨舒适，可以摆放一些绿植、装饰画等，营造轻松愉快的氛围。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布置温馨的环境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在家长会开始前，老师可以站在门口热情接待每一位家长，与他们简单交流，拉近彼此的距离。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热情接待家长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在家长会现场播放一些欢快的音乐，可以让家长们感到更加轻松和愉悦。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播放欢快的音乐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营造轻松愉快的氛围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老师可以提前制定好讨论主题，并在家长会现场向家长们介绍，引导他们围绕主题展开讨论。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制定讨论主题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将家长们分成若干小组，让他们在小组内自由讨论，分享彼此的看法和经验，增加互动和交流的机会。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老师可以鼓励家长们积极发言，分享自己的见解和建议，让每个人都有参与感和归属感。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鼓励家长发言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引导家长积极参与讨论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拍照或录像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在家长会现场可以拍照或录像，记录下家长们的表现和发言情况，作为后续回顾和参考的依据。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指定记录人员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在家长会现场指定一名记录人员，负责记录会议内容和家长们的发言，以便后续整理和分析。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及时整理和反馈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在家长会结束后，老师应及时整理会议记录和影像资料，并向家长们反馈会议情况和讨论结果，促进家校之间的沟通和合作。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做好会议记录和影像留存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家长会后的跟进与反馈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https://d.book118.com/257156115033006041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2024-09-13T22:05:58.094</cp:lastPrinted>
  <dcterms:created xsi:type="dcterms:W3CDTF">2024-09-13T14:05:58Z</dcterms:created>
  <dcterms:modified xsi:type="dcterms:W3CDTF">2024-09-13T14:06:00Z</dcterms:modified>
</cp:coreProperties>
</file>