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2F938-8C12-4259-803D-B0428099E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3CEF2-2EA8-4D67-AD30-F53D44655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2504E-0C56-4C9D-BF88-E69369D0A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CBB02-64FF-4754-B60F-220358D8E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589173-46D2-49C6-82C5-1151C187C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302F1C-9A7D-4B67-9BD9-B216CE6E0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610585-EF04-43A9-9CA7-EA72FB6A0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36836-477B-47F3-8ADA-E716B9C97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3D069-8AAC-4899-B55E-CB675ED8A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B6D5B-48A6-4C13-9352-FEC84AE03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198A6-115C-4989-B2EA-4A5ED4ECB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6005416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员工培训教程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员工入职培训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在职员工技能提升培训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员工个人发展培训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96" r="379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提高员工的专业技能和知识水平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培养员工的团队协作和沟通能力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促进员工个人职业发展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提高公司整体绩效和竞争力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公司文化与价值观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岗位职责与工作流程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业务知识与技能培训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沟通与团队协作培训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自我学习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利用在线学习平台进行课程学习、考试等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组织内部培训、外部培训、沙龙等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通过实际工作项目进行实践和锻炼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提供学习资料和资源，鼓励员工自主学习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员工入职培训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让新员工了解公司的使命、愿景和价值观，以及公司的发展历程和未来规划。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向新员工介绍公司的文化背景、经营理念、管理风格和行为规范，使他们更好地融入公司的工作氛围。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使新员工明确自己的工作职责、工作内容和考核标准。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2500" b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通过岗位职责培训，使新员工了解自己在公司中的角色和定位，明确自己的工作任务和职责范围，以及工作考核的标准和要求。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7" b="47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47" b="47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培养新员工的职业素养和职业道德，提高他们的职业意识和职业能力。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303070" y="1200966"/>
            <a:ext cx="3434928" cy="3434928"/>
          </a:xfrm>
          <a:prstGeom prst="snip2Diag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53553" y="3293711"/>
            <a:ext cx="3412554" cy="3412554"/>
          </a:xfrm>
          <a:prstGeom prst="snip2Diag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9829" y="1200966"/>
            <a:ext cx="4742231" cy="5273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通过职业素养培训，使新员工了解职业素养和职业道德的基本要求，提高他们的沟通协作能力、解决问题能力和自我管理能力，使他们更好地适应职业发展的需要。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1222422" y="61002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42508" y="609726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456583" y="609898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67227" y="610795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672404" y="610381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222422" y="621799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42508" y="621504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456583" y="621675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567227" y="622572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672404" y="622159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222422" y="6335763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42508" y="633281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456583" y="633453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567227" y="634350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672404" y="633936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2422" y="6453537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342508" y="645058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1456583" y="645230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567227" y="646127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1672404" y="645714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https://d.book118.com/257160054166006035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2024-09-10T15:22:28.190</cp:lastPrinted>
  <dcterms:created xsi:type="dcterms:W3CDTF">2024-09-10T07:22:28Z</dcterms:created>
  <dcterms:modified xsi:type="dcterms:W3CDTF">2024-09-10T07:22:30Z</dcterms:modified>
</cp:coreProperties>
</file>