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C6B6A-2B18-4567-9470-72625B17D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C242D-44B7-44E9-86AE-F4B0855C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E7752-655A-42BC-A93A-FB1D48962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EE233-49DF-418F-9C04-440B2A37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30713-2A3C-4083-A751-236B07A5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66921-1355-45C2-A637-233E141C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882B4-9863-4236-88A5-5323586A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8B3C6-6A34-451A-A1D7-87F1430F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DFA61-33A1-4A01-9065-83F1FA1A9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A5DE7-A1C6-4491-BC7E-485555E8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91EB2-B343-4D92-B837-A5638C1F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0062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营销管理基础知识点总结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营销沟通与品牌管理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营销管理与执行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营销是指通过创造和交换产品及价值，来满足个人和组织目标的计划和执行过程。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营销是企业与消费者之间的重要桥梁，通过有效的营销策略，企业能够更好地满足市场需求，提升品牌知名度和竞争力，从而实现商业目标。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46" r="36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273" r="41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包括市场调研、目标市场选择、产品定位、营销组合策略制定、执行与控制等环节。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实现企业商业目标，提升市场份额和品牌价值，满足客户需求，提高客户满意度和忠诚度。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营销管理的过程与目标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营销管理的发展经历了从传统推销观念、市场营销观念、社会市场营销观念到整合营销传播的演变。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随着科技和互联网的快速发展，数字化营销、社交媒体营销、大数据营销等新型营销方式逐渐成为主流，营销管理也更加注重数据驱动和个性化。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明确产品的目标市场和消费者群体，根据消费者需求和竞争状况进行产品定位。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通过产品特性、功能、品质等方面与竞争对手进行区分，提高产品的竞争力。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不断推陈出新，开发新产品或改进现有产品，以满足消费者不断变化的需求。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根据产品的生产成本、市场需求和竞争状况制定价格。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根据竞争对手的产品价格制定价格，以保持竞争优势。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根据消费者对产品价值的认知和需求制定价格。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通过企业自己的销售团队或在线平台直接销售给消费者。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通过经销商、代理商等中间商销售产品给消费者。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同时使用直接渠道和间接渠道，以实现销售最大化。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通过各种媒体广告宣传产品，提高品牌知名度和消费者认知度。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通过打折、赠品、优惠券等方式吸引消费者购买产品。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通过公关活动和媒体关系维护，树立企业形象和品牌形象。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市场研究与定位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市场研究的方法与步骤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明确研究目的，确定研究范围和对象。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通过调查、访谈、观察等方法收集相关数据和信息。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对收集的数据进行整理、筛选、分类和统计分析。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根据研究结果撰写市场研究报告，提出建议和策略。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消费者满意度调查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消费者行为模式分析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消费者行为研究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了解消费者的需求、偏好和购买动机。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评估消费者对产品或服务的满意度和忠诚度。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研究消费者在购买决策过程中的心理和行为特点。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分析消费者的购买习惯、品牌偏好和渠道选择等。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https://d.book118.com/257160062135006042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2024-09-16T04:21:24.126</cp:lastPrinted>
  <dcterms:created xsi:type="dcterms:W3CDTF">2024-09-15T20:21:24Z</dcterms:created>
  <dcterms:modified xsi:type="dcterms:W3CDTF">2024-09-15T20:21:26Z</dcterms:modified>
</cp:coreProperties>
</file>