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610460-7B29-4ECE-8E2F-AD72AF2C1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CA026F-DBF7-42C0-A405-C15895A35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C66E24-C5F1-4006-8352-B3AAF13DA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E316E6-5EDF-4225-B86A-C93FD52A7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F83154-FE51-46E6-A44B-866D93C7D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4D5F6B-7F70-49F9-B648-2C6E0746C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F1F7BF-ACC3-448A-B74C-815DE4BA8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2B00BD-0DF0-47C7-9299-FA66DA222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369E97-6D1E-4D62-9F0C-CA7FE6A57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D10CF7-1F4C-4A53-AEBD-ADDAE68BB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9D719A-2CFF-495D-9B44-CB730DEEF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16105300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心理健康归因训练营教案反思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628530" y="5777992"/>
            <a:ext cx="2809438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教学内容反思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教学效果评估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课程设计优化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教师能力提升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362" r="436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心理健康归因训练营教案是为了帮助参与者了解心理健康的重要性，提高自我认知和情绪管理能力，以及学习应对压力和挑战的方法。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随着社会压力的增加，越来越多的人面临心理健康问题。为了提高大众的心理健康意识和应对能力，组织了这次训练营，以教案的形式进行培训。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4375" b="143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教学资源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利用多媒体资源，如PPT、视频、音频等，丰富教学内容，提高教学效果。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教案涵盖了心理健康的基本知识、自我认知、情绪管理、应对压力的方法等模块。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采用讲座、小组讨论、角色扮演、案例分析等多种教学方法，以提高参与者的互动性和参与度。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教案概述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教学内容反思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知识点覆盖面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本次训练营涉及的知识点是否全面，有无遗漏重要内容。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知识点深度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对于已涵盖的知识点，其讲解的深度是否适中，是否满足学员的学习需求。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知识点关联性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各个知识点之间是否存在逻辑联系，是否有助于学员形成完整的知识体系。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知识点回顾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本次训练营采用的教学方法是否有效，能否激发学员的学习兴趣和积极性。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教学方法的有效性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教学方法是否新颖、有创意，能否为学员带来新的学习体验。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教学方法的创新性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教学方法是否适应学员的学习特点和需求，能否帮助学员更好地掌握知识。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教学方法的适应性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增加案例分析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在讲解理论知识的同时，增加实际案例分析，帮助学员更好地理解知识点。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加强实操训练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增加实践操作环节，让学员通过实际操作加深对知识点的理解和掌握。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引入互动讨论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鼓励学员在课堂上进行互动讨论，提高学员的参与度和思考能力。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教学内容优化建议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教学效果评估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学生对课程形式的满意度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评估学生对课程形式的满意度，包括对教师讲解方式、课堂互动、课程组织等方面的评价。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学生对课程效果的自我评价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了解学生对课程效果的自我评价，包括对自身心理健康知识、应对技能等方面的提升程度。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学生对课程内容的接受程度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通过调查问卷、个别访谈等方式了解学生对课程内容的接受程度，包括对概念的理解、技能的掌握等。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学生反馈分析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通过对学生考试成绩的分析，了解学生对课程内容的掌握情况。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考试成绩分析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792" r="1579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观察学生在课堂互动中的表现，评估学生对课程内容的理解和应用能力。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课堂互动观察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要求学生提交案例分析报告，以检验学生运用所学知识解决实际问题的能力。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案例分析报告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教学效果评估方法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增加实践环节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增加课程中的实践环节，提高学生的实践能力和应用能力。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完善教学资源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根据学生需求和教学效果反馈，不断完善和更新教学资源，提高教学质量。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优化课程设计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根据学生反馈和教学效果评估结果，优化课程设计，改进教学方法和手段。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教学效果提升策略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https://d.book118.com/257161053002006051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2024-09-23T18:21:17.501</cp:lastPrinted>
  <dcterms:created xsi:type="dcterms:W3CDTF">2024-09-23T10:21:17Z</dcterms:created>
  <dcterms:modified xsi:type="dcterms:W3CDTF">2024-09-23T10:21:19Z</dcterms:modified>
</cp:coreProperties>
</file>