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DE38A5-3304-47A6-83ED-05D551EF6B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AE11D7-73BF-4161-B79C-C34373479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B5B8CA-22A8-4CA4-B30F-A429FDE96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D89B8C-55F5-42A6-A685-EFE0FF0A29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4026B2-EEC3-4D89-9094-90883DC310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D4780B-361F-47ED-BD61-DB79B8519A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C9BD2F-345B-4B9F-BDE9-5AA062B918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ACDB90-75B3-4A07-8A35-BB7932E7B4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4099E1-14E8-4F87-B809-6F3ACC9F55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CD87F0-FA10-48DA-BA3B-9A39417E7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79602-DE60-4376-B748-BD041B24C9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6106015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2024在华跨国企业高管洞察</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跨国企业在华发展现状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高管团队在跨国企业中的角色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2024年跨国企业高管洞察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25" r="1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随着全球经济一体化的深入发展，跨国企业在华业务日益增长，对华投资持续增加。中国市场对于跨国企业的重要性不断提升，而高管作为企业的决策者和战略制定者，其观点和洞察对于企业决策具有重要影响。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本研究旨在深入了解2024年在华跨国企业高管对于中国市场、业务发展、竞争态势等方面的观点和洞察，为企业制定在华发展战略提供参考。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采用问卷调查和深度访谈相结合的方法，对在华跨国企业高管进行调研。问卷调查主要收集高管对于中国市场和业务的整体看法和趋势预测；深度访谈则针对部分高管进行深入了解，探讨其观点背后的原因和逻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数据来源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问卷调查主要通过第三方研究机构进行，覆盖了不同行业、规模和地区的在华跨国企业。深度访谈则通过研究团队直接与企业高管联系，确保数据的真实性和可靠性。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跨国企业在华发展现状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跨国企业在华市场份额持续增长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随着中国经济的快速发展和对外开放政策的深入实施，跨国企业在华市场份额逐年提升，成为中国市场的重要组成部分。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380" r="1438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不同行业市场份额差异明显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在华跨国企业主要集中在制造业、零售业、金融业等，不同行业在市场份额上存在较大差异。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中国市场对跨国企业业绩贡献日益突出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随着中国经济的崛起，中国市场对跨国企业业绩的贡献度越来越高，成为跨国企业全球战略布局中的重要一环。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跨国企业在华市场份额</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250" r="16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中国成为跨国企业全球供应链的重要环节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跨国企业在中国建立了完善的生产和供应链体系，中国已经成为其全球供应链的重要环节。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跨国企业在华业务布局不断优化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随着中国市场的变化和竞争的加剧，跨国企业在华业务布局不断调整和优化，以适应市场需求和提升竞争力。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跨国企业将研发中心和地区总部设在中国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越来越多的跨国企业将中国作为其全球研发中心和地区总部，充分利用中国的科技人才和市场优势。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跨国企业在华业务布局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跨国企业在华竞争态势</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为了在竞争中脱颖而出，跨国企业不断加大技术创新和服务创新的投入，以提升自身竞争力。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技术创新和服务创新成为提升竞争力的关键因素</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随着中国市场的开放和竞争的加剧，跨国企业在华面临着来自国内企业和国际同行的激烈竞争。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跨国企业在华竞争日趋激烈</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在华跨国企业之间的竞争已经从单纯的产品竞争转向品牌和服务等综合实力的竞争。</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品牌竞争成为关键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高管团队在跨国企业中的角色</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77" r="290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高管团队通常是指在跨国企业中担任高级管理职务的领导者和核心团队，包括首席执行官、首席运营官、首席财务官等。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高管团队负责制定企业战略、决策、监督运营和财务表现，以及领导和管理企业各个部门和业务单元。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高管团队的定义与职责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https://d.book118.com/257161060155006030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2024-09-02T16:00:26.585</cp:lastPrinted>
  <dcterms:created xsi:type="dcterms:W3CDTF">2024-09-02T08:00:26Z</dcterms:created>
  <dcterms:modified xsi:type="dcterms:W3CDTF">2024-09-02T08:00:28Z</dcterms:modified>
</cp:coreProperties>
</file>