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0777A3-F74F-4A28-B0A8-C41159D7C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4D2859-97D0-4DE2-8C89-76E324D24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8237D8-357B-4FF0-B840-92883B7CB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9C20D0-0574-4AC6-977F-49337417D3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B4EFCC-DD02-4085-8F86-ED249CAE2C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3A2B1B-7C7C-4F43-AEA9-201D3FBA73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4C0EFE-CB1D-4774-B5DE-3A2D65A8AC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DDF5FD-1292-48C7-9BE5-1AA43D298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D9647A-A25D-4C48-AA19-CAD81CB18C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BB3BAD-013B-4EC4-B95C-A9C9C77CB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A4F8D7-49FD-4DFF-A6B3-AD5456698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620131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75">
                <a:solidFill>
                  <a:schemeClr val="accent1">
                    <a:alpha val="100000"/>
                  </a:schemeClr>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2024-01-25</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中国新生儿危重病例评分法的应用及展望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中国新生儿危重病例评分法概述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评分法在临床实践中的应用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评分法应用效果评价</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存在问题与挑战</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新生儿危重病例评分法是对新生儿病情严重程度进行评估的一种方法，对于指导临床治疗、判断预后具有重要意义。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新生儿危重病例评分法的重要性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中国新生儿危重病例评分法是在借鉴国外先进经验的基础上，结合中国实际情况制定的，具有操作简单、评估全面、适用性广等特点。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中国新生儿危重病例评分法的特点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国外研究现状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国外对新生儿危重病例评分法的研究较早，已经形成了较为完善的评估体系，并在临床实践中得到了广泛应用。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国内研究现状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近年来，国内对新生儿危重病例评分法的研究逐渐增多，不断有新的评分方法出现，但在实际应用中仍存在一些问题，如评估标准的统一、评分方法的普及等。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中国新生儿危重病例评分法概述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中国新生儿危重病例评分法是一种综合评估新生儿病情严重程度的方法，通过对新生儿多个生理指标和临床表现进行评分，以判断其危重程度及预后情况。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评分法的目的是为临床医生提供一种客观、简便、快速的评估工具，帮助医生及时识别危重患儿，制定合理的治疗方案，降低新生儿死亡率，改善患儿预后。</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评分法定义及目的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评分法内容与标准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评分法通常包括新生儿的呼吸、心率、血压、体温、意识状态、肌张力、尿量等多个生理指标和临床表现。</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评分内容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每个指标根据异常程度赋予不同的分值，一般分为0-3分或0-4分。评分越高，表示该指标异常越严重。将各项指标的得分相加，得到总分，根据总分判断新生儿的危重程度。</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评分标准</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评分法适用于新生儿科、儿科急诊、重症监护室等临床科室，对新生儿危重病例进行快速评估。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适用对象</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评分法适用于出生28天内的新生儿，特别是早产儿、低出生体重儿、窒息儿、感染儿等高危患儿。对于病情复杂或特殊的新生儿，评分法可结合其他检查手段进行综合评估。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适用范围</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评分法在临床实践中的应用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9824" b="1982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根据新生儿的病情严重程度、疾病种类和治疗方案等因素，制定明确的病例选择标准，确保评估结果的准确性和可比性。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病例选择标准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建立规范的评估流程，包括病例筛选、数据收集、评分计算等环节，确保评估工作的顺利进行。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评估流程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制定全面、客观的评估指标，包括生命体征、实验室检查结果、影像学表现等，以准确反映新生儿的病情和治疗效果。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评估指标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病例选择与评估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数据来源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从医疗记录、实验室检查结果、影像学资料等多渠道收集数据，确保数据的完整性和准确性。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数据整理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对数据进行分类、筛选和整理，提取与评分法相关的关键信息，为后续评分计算和结果分析提供基础。</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数据质量控制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建立数据质量控制机制，对数据进行定期核查和校验，确保数据的真实性和可靠性。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结果解读</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结合新生儿的病情和治疗情况，对评分结果进行解读和分析，为临床决策提供科学依据。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结果应用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将评分结果应用于临床实践，指导医生制定个性化的治疗方案和护理措施，提高治疗效果和患者生存率。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评分计算</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根据评分法规定的评分标准和计算方法，对收集的数据进行评分计算，得出每个病例的评分结果。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结果分析与解读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https://d.book118.com/257162013104006042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2024-09-15T20:27:00.212</cp:lastPrinted>
  <dcterms:created xsi:type="dcterms:W3CDTF">2024-09-15T12:27:00Z</dcterms:created>
  <dcterms:modified xsi:type="dcterms:W3CDTF">2024-09-15T12:27:02Z</dcterms:modified>
</cp:coreProperties>
</file>