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34CBA-B75C-49C5-BAE1-0C69AD766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674CC-E7F8-4A58-819B-9094B2BA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67105-BCA6-4FC2-8D52-C14BB1B90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75915-02B2-45C6-8B46-BAD0A1F1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30896-6EDB-4E2E-B9D6-A10442A7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A2AC4-9D21-43BB-8886-80C8384B3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D7F13-D45E-41AD-BD1E-D961B1D2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12CDC-53CB-43D2-89AC-6B193FA5A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F59A6-0CCD-46BC-8239-027B11B4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D015E-CD67-4594-9643-D9960630A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DDA34-40A2-41A0-A9DF-8557224E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4164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侯老师CAD教程建筑详图实例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建筑详图概述与CAD应用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建筑详图绘制基础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墙体、门窗及楼梯详图实例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屋顶、阳台及雨篷详图实例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室内外装修详图实例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给排水、电气专业配合与综合布线系统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建筑详图概述与CAD应用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建筑详图定义及作用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建筑详图定义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建筑详图是建筑设计图纸的重要组成部分，用于详细表达建筑物各部分的构造、材料、尺寸、施工方法等细节信息。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建筑详图作用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建筑详图对于确保施工质量、提高施工效率、降低施工成本具有重要作用。同时，它也为建筑师、结构工程师、设备工程师等专业人员提供了详细的设计依据。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CAD技术优势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CAD技术具有高效、精确、灵活等优势，能够大大提高建筑详图设计的效率和质量。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CAD在建筑详图设计中的应用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利用CAD软件，建筑师可以快速创建、编辑和修改建筑详图，实现设计与施工的紧密衔接。同时，CAD还支持多种文件格式的输出，方便与其他专业人员进行协作。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CAD在建筑详图设计中的应用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CAD软件简介与基本操作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CAD软件是一种专业的计算机辅助设计软件，广泛应用于建筑设计、机械设计、电子工程等领域。常见的CAD软件有AutoCAD、MicroStation、SketchUp等。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CAD软件简介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使用CAD软件进行建筑详图设计需要掌握基本的操作技巧，如绘制线条、编辑图形、填充颜色、添加文字等。此外，还需要熟悉图层管理、块定义、尺寸标注等高级功能，以便更高效地进行设计工作。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CAD基本操作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建筑详图绘制基础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如直线（LINE）、多段线（PLINE）、圆（CIRCLE）等，能够高效准确地绘制各种图形元素。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熟练掌握基本绘图命令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通过捕捉端点、中点、交点等，提高绘图精度和效率。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学会使用对象捕捉功能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如修剪（TRIM）、延伸（EXTEND）、偏移（OFFSET）等，能够灵活修改图形元素。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掌握编辑命令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线条绘制与编辑技巧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学会创建和设置图层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能够根据需要创建新图层，并设置图层的颜色、线型、线宽等属性。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掌握图层管理技巧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如冻结、锁定、关闭图层等，以便更好地控制图形的显示和编辑。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理解图层概念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图层是CAD中用于组织和管理图形元素的重要工具，不同图层可以代表不同的图形元素或不同的设计阶段。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图层管理与属性设置方法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文字标注规范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了解CAD中文字标注的基本规则，如字体、字高、对齐方式等，确保文字标注清晰易读。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掌握尺寸标注的基本原则和方法，如线性标注、对齐标注、角度标注等，确保尺寸标注准确无误。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标注样式设置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学会创建和修改标注样式，以满足不同设计需求，提高标注效率。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文字标注及尺寸标注规范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墙体、门窗及楼梯详图实例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介绍常见的墙体类型，包括承重墙、非承重墙、剪力墙等，并讲解如何通过图纸和现场勘查进行识别。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墙体类型识别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详细演示如何在CAD中绘制不同类型的墙体，包括设置墙体厚度、高度、材料等属性，以及使用偏移、修剪等命令进行墙体编辑。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墙体绘制方法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墙体类型识别与绘制方法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介绍常见的门窗类型，包括平开窗、推拉窗、平开门、推拉门等，并讲解各自的优缺点和适用场景。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参数化设计流程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演示如何使用CAD的参数化设计功能进行门窗设计，包括设置门窗尺寸、开启方向、玻璃类型等参数，以及使用阵列、镜像等命令进行门窗布置。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门窗类型介绍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门窗参数化设计流程演示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分析楼梯的基本结构和组成部分，包括踏步、梯段、平台、栏杆等，并讲解各自的设计要求和规范。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详细演示如何在CAD中绘制楼梯，包括设置楼梯类型、宽度、高度等参数，以及使用修剪、延伸等命令进行楼梯编辑和优化。同时，还将介绍如何添加栏杆、扶手等细节元素，使楼梯设计更加完善。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楼梯结构分析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楼梯绘制技巧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楼梯结构分析及绘制技巧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屋顶、阳台及雨篷详图实例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https://d.book118.com/257164164106006035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2024-09-10T01:21:40.018</cp:lastPrinted>
  <dcterms:created xsi:type="dcterms:W3CDTF">2024-09-09T17:21:40Z</dcterms:created>
  <dcterms:modified xsi:type="dcterms:W3CDTF">2024-09-09T17:21:42Z</dcterms:modified>
</cp:coreProperties>
</file>