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6920B-5D60-4D1B-8B6A-4256D3E88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3B862-8291-4CED-9E1E-FF80372DF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C7A9D-B219-481F-A196-ECCA82B33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58EC87-892D-43B0-AB0F-B31C340A2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CA3C19-2C7A-455F-BD0D-67AB0FBAA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66018C-5BFF-42BD-9E53-38E6CC409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1EDD5C-3616-419E-BF14-334308230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82CA12-2580-4815-A990-660FFF252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507D4C-A3BB-4E6A-8130-F553C7EFD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6EF27-957B-467D-B61D-E5C9793D7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6A5EA-8810-43FA-9244-9D1001F78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650601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《微软云计算之道》ppt课件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微软云计算概述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微软Azure云计算平台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微软云计算的优势与挑战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微软云计算安全与合规性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微软云计算合作伙伴生态体系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微软云计算概述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云计算是一种基于互联网的计算方式，通过虚拟化技术将硬件和软件资源以服务的形式提供给用户，用户可以通过网络随时随地地访问这些资源。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云计算的核心思想是共享资源、灵活扩展、按需付费，它能够提高资源利用率，降低企业IT成本，提升信息化服务能力。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用户通过浏览器可以直接使用软件应用程序，服务商负责管理和维护软件应用程序。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SaaS（软件即服务）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服务商提供开发、测试、部署和管理应用程序的平台，用户基于平台开发应用程序。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PaaS（平台即服务）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服务商提供计算、存储、网络等基础设施服务，用户可以在这些基础设施上部署和运行自己的应用程序。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IaaS（基础设施即服务）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云计算服务模式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2015年，微软推出Azure Functions，提供无服务器计算服务。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2010年，微软推出Office 365，提供云端办公套件服务。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2008年，微软推出Windows Azure，开始进入云计算市场。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2014年，微软推出Azure IoT Suite，提供物联网解决方案。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2016年，微软推出Azure SQL Database Edge，提供边缘计算服务。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微软云计算发展历程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微软Azure云计算平台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Azure平台介绍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Azure是微软的云服务平台，提供基础设施、平台和软件即服务。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Azure在全球范围内广泛部署，拥有强大的可扩展性和可靠性。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Azure支持多种编程语言和框架，方便用户快速迁移和部署应用。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023" r="1102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Azure虚拟机提供高度可配置的云服务器，支持Windows和Linux操作系统。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Azure提供块存储、对象存储和表格存储等多种存储服务，满足不同类型的数据存储需求。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存储服务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Azure支持关系型数据库和非关系型数据库，如SQL Server、MySQL、PostgreSQL和MongoDB等。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数据库服务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Azure容器服务提供对Docker和Kubernetes的支持，方便用户进行容器化应用的管理和部署。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容器服务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Azure关键技术组件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Azure的高可用性和可扩展性使其成为企业级应用的理想选择，如ERP、CRM和人力资源系统等。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企业级应用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网站和Web应用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大数据和人工智能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移动和物联网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Azure提供丰富的Web主机和内容传送网络服务，支持网站和Web应用的快速部署和优化。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Azure提供数据湖、数据分析和机器学习等服务，支持大数据和人工智能应用的开发与部署。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Azure支持移动应用的开发和后端服务，同时提供物联网套件，帮助企业实现设备连接和管理。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Azure应用场景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微软云计算的优势与挑战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https://d.book118.com/257165060122006032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2024-09-05T14:56:13.350</cp:lastPrinted>
  <dcterms:created xsi:type="dcterms:W3CDTF">2024-09-05T06:56:13Z</dcterms:created>
  <dcterms:modified xsi:type="dcterms:W3CDTF">2024-09-05T06:56:15Z</dcterms:modified>
</cp:coreProperties>
</file>