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AA287-61BC-4DA7-89A8-51914D82C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BF3EE-82EC-4135-ACB4-15D0CD2B8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9E071-4755-4FF7-B828-EBD08923D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F1A1F-42FE-4511-92C4-9A31D2852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3E9E17-F331-4F23-BAB1-D95715AC4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CD469D-3D5F-4C20-8138-DC1F3C53A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E8F431-5ACE-43EA-836D-C5226F927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5BE34-7649-4A28-8B7F-9048729F3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6AD00-5188-43F4-8951-91CE42973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E72C1-C07D-4444-956D-DB3A7AD33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B2A91-0E94-4E6A-BD12-3BD5474F0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6510403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个人所得税法专项附加扣除解析\n## 1.个人所得税法的发展历程及专项附加扣除的意义\n### 1.1个人所得税法的发展历程概述\n### 1.2专项附加扣除的概念及意义\n### 1.3专项附加扣除对个人和国家的积极作用\n## 2.专项附加扣除的具体内容及适用范围\n### 2.1子女教育专项附加扣除内容及适用范围\n### 2.2住房贷款利息专项附加扣除内容及适用范围\n### 2.3赡养老人专项附加扣除内容及适用范围\n## 3.专项附加扣除的计算方法及申报流程\n### 3.1专项附加扣除的计算方法\n### 3.2专项附加扣除的申报流程\n### 3.3专项附加扣除的纳税调整\n## 4.专项附加扣除实施过程中可能遇到的问题及解决方法\n### 4.1专项附加扣除政策理解不透彻导致的问题\n### 4.2专项附加扣除申报过程中的操作失误\n### 4.3专项附加扣除政策调整带来的影响及应对策略\n## 5.专项附加扣除政策对个人税务规划的启示\n### 5.1如何利用专项附加扣除政策进行个人税务规划\n### 5.2专项附加扣除政策对个人资产配置的影响\n### 5.3专项附加扣除政策对个人职业规划的影响及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200"/>
              <a:t>新个人所得税法专项附加扣除解析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/>
              <a:t>个人所得税法的发展历程及专项附加扣除的意义</a:t>
            </a:r>
            <a:endParaRPr/>
          </a:p>
        </p:txBody>
      </p:sp>
      <p:sp>
        <p:nvSpPr>
          <p:cNvPr id="9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8" name="组合 11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19" name="组合 118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对国内个人所得征收个人所得税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采用累进税率制度</a:t>
                </a:r>
                <a:endParaRPr/>
              </a:p>
            </p:txBody>
          </p:sp>
          <p:sp>
            <p:nvSpPr>
              <p:cNvPr id="1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1980年：个人所得税法诞生，实行分类征收模式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22" name="组合 121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将个人所得分为九类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引入免征额制度</a:t>
                </a:r>
                <a:endParaRPr/>
              </a:p>
            </p:txBody>
          </p:sp>
          <p:sp>
            <p:nvSpPr>
              <p:cNvPr id="1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1994年：个人所得税法修订，扩大征收范围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25" name="组合 124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将免征额提高到1600元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引入综合征税模式</a:t>
                </a:r>
                <a:endParaRPr/>
              </a:p>
            </p:txBody>
          </p:sp>
          <p:sp>
            <p:nvSpPr>
              <p:cNvPr id="1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2006年：个人所得税法再次修订，提高免征额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28" name="组合 127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2019年：个人所得税法改革，实施专项附加扣除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引入子女教育、住房贷款利息、赡养老人等专项附加扣除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优化税率结构，扩大低税率级距</a:t>
                </a:r>
                <a:endParaRPr/>
              </a:p>
            </p:txBody>
          </p:sp>
        </p:grpSp>
      </p:grp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个人所得税法的发展历程概述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3" name="组合 13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4" name="组合 133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专项附加扣除：指在计算个人所得税时，允许从总收入中扣除的特定支出项目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子女教育专项附加扣除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住房贷款利息专项附加扣除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赡养老人专项附加扣除</a:t>
                </a:r>
                <a:endParaRPr/>
              </a:p>
            </p:txBody>
          </p:sp>
        </p:grpSp>
        <p:grpSp>
          <p:nvGrpSpPr>
            <p:cNvPr id="137" name="组合 136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专项附加扣除的意义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减轻个人税收负担，提高居民消费能力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调节收入分配，促进社会公平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引导家庭教育、住房消费和养老产业的发展</a:t>
                </a:r>
                <a:endParaRPr/>
              </a:p>
            </p:txBody>
          </p:sp>
        </p:grpSp>
      </p:grp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专项附加扣除的概念及意义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对个人的积极作用</a:t>
                </a:r>
                <a:endParaRPr/>
              </a:p>
            </p:txBody>
          </p:sp>
          <p:sp>
            <p:nvSpPr>
              <p:cNvPr id="1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降低个人税收负担，增加可支配收入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激励家庭教育、住房消费和养老产业的发展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提高个人福利水平，改善民生</a:t>
                </a:r>
                <a:endParaRPr/>
              </a:p>
            </p:txBody>
          </p:sp>
          <p:sp>
            <p:nvSpPr>
              <p:cNvPr id="1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对国家的积极作用</a:t>
                </a:r>
                <a:endParaRPr/>
              </a:p>
            </p:txBody>
          </p:sp>
          <p:sp>
            <p:nvSpPr>
              <p:cNvPr id="1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促进居民消费，拉动经济增长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调节收入分配，促进社会公平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引导社会资源合理配置，优化产业结构</a:t>
                </a:r>
                <a:endParaRPr/>
              </a:p>
            </p:txBody>
          </p:sp>
          <p:sp>
            <p:nvSpPr>
              <p:cNvPr id="1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专项附加扣除对个人和国家的积极作用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专项附加扣除的具体内容及适用范围</a:t>
            </a:r>
            <a:endParaRPr/>
          </a:p>
        </p:txBody>
      </p:sp>
      <p:sp>
        <p:nvSpPr>
          <p:cNvPr id="1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子女教育专项附加扣除内容及适用范围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组合 1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组合 1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子女教育专项附加扣除内容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子女在学前教育、义务教育、高中教育阶段的学费支出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子女在高等教育阶段的学费支出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组合 1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子女教育专项附加扣除适用范围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适用于在中国境内接受教育的个人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子女教育阶段的学费支出在扣除限额内均可享受扣除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住房贷款利息专项附加扣除内容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个人购买首套住房所贷款利息支出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个人购买第二套住房所贷款利息支出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住房贷款利息专项附加扣除适用范围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适用于在中国境内购买住房的个人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住房贷款利息支出在扣除限额内均可享受扣除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住房贷款利息专项附加扣除内容及适用范围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赡养老人专项附加扣除内容及适用范围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组合 1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组合 19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赡养老人专项附加扣除内容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赡养60岁及以上父母的支出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赡养其他法定赡养人的支出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组合 20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赡养老人专项附加扣除适用范围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适用于在中国境内承担赡养义务的个人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赡养支出在扣除限额内均可享受扣除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专项附加扣除的计算方法及申报流程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https://d.book118.com/257165104030006046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新个人所得税法专项附加扣除解析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2024-09-21T05:09:10.449</cp:lastPrinted>
  <dcterms:created xsi:type="dcterms:W3CDTF">2024-09-20T21:09:10Z</dcterms:created>
  <dcterms:modified xsi:type="dcterms:W3CDTF">2024-09-20T21:09:12Z</dcterms:modified>
</cp:coreProperties>
</file>