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A39D3-E609-4171-8548-95E2B00F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69BB5-3681-4186-9946-AA282261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10E4A-F63D-4B4E-892B-C2F05FBDF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DED3F-7152-4267-BB7E-B8B91B6AB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52807-A52F-4833-98CE-B84F413E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10167-0227-45C3-9E1B-F5E8FFDC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F4028-B6A8-4A28-BD02-CB562B9FA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A28F5-E2B5-471A-84CF-3FA50D4CD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4C762-4ABF-4DA8-B01F-EC3AAD73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C8767-4702-4ACF-A0C4-293A4306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E0D2D-30DF-4B21-BD4D-30310D586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5116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题研究部署精神文明建设工作\n## 1.精神文明建设的概念及重要性\n### 1.1精神文明建设的定义及其内涵\n### 1.2精神文明建设与社会发展的关系\n### 1.3精神文明建设在社会治理中的作用\n## 2.当前我国精神文明建设面临的挑战\n### 2.1社会价值观多元化的影响\n### 2.2网络环境下道德观念的冲击\n### 2.3精神文明建设工作自身的不足\n## 3.专题研究部署精神文明建设的策略与措施\n### 3.1加强思想道德建设，培育社会主义核心价值观\n### 3.2创新精神文明建设载体，提高工作实效性\n### 3.3建立健全精神文明建设长效机制，保障可持续发展\n## 4.案例分析：成功的精神文明建设实践\n### 4.1某地区精神文明建设的经验与启示\n### 4.2某企业精神文明建设的实践与创新\n### 4.3某社区精神文明建设的探索与成果\n## 5.结论：全面推进精神文明建设，助力社会和谐发展\n### 5.1精神文明建设的未来发展趋势\n### 5.2精神文明建设的全局意义\n### 5.3全社会共同努力，推动精神文明建设取得新成果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专题研究部署精神文明建设工作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273394" y="5591814"/>
            <a:ext cx="2379241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精神文明建设的概念及重要性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通过教育、引导、规范等手段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思想道德水平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社会文明程度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促进社会和谐、稳定和进步</a:t>
                </a:r>
                <a:endParaRPr/>
              </a:p>
            </p:txBody>
          </p:sp>
          <p:sp>
            <p:nvSpPr>
              <p:cNvPr id="16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精神文明建设是一种社会文化现象</a:t>
                </a:r>
                <a:endParaRPr/>
              </a:p>
            </p:txBody>
          </p:sp>
          <p:sp>
            <p:nvSpPr>
              <p:cNvPr id="17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：培养公民的道德品质和行为规范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：提高国民素质，培养人才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：传承和弘扬优秀传统文化，发展现代文化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：建立健全法制体系，维护社会公平正义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生态文明建设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：保护和改善生态环境，实现可持续发展</a:t>
                </a:r>
                <a:endParaRPr/>
              </a:p>
            </p:txBody>
          </p:sp>
          <p:sp>
            <p:nvSpPr>
              <p:cNvPr id="17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精神文明建设的内涵包括</a:t>
                </a:r>
                <a:endParaRPr/>
              </a:p>
            </p:txBody>
          </p:sp>
          <p:sp>
            <p:nvSpPr>
              <p:cNvPr id="17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精神文明建设的定义及其内涵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精神文明建设与社会发展的关系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组合 1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组合 18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精神文明建设是社会发展的重要组成部分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物质文明为精神文明建设提供物质基础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精神文明为物质文明提供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精神动力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智力支持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精神文明建设对社会发展的促进作用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提高人们的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，促进人的全面发展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国家凝聚力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，提高国家的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，促进社会和谐稳定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精神文明建设是社会治理的重要手段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规范约束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调节社会关系，化解社会矛盾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精神文明建设在社会治理中的具体作用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培养公民的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，减少社会不文明行为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正能量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，抵制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消极文化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精神文明建设在社会治理中的作用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当前我国精神文明建设面临的挑战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社会价值观多元化的影响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社会价值观多元化的表现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的融合与冲突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的兴起与张扬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的多样与变迁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社会价值观多元化对精神文明建设的影响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道德失范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，增加社会治理难度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文化冲突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削弱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的引导作用，影响国民凝聚力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网络环境下道德观念的冲击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网络谣言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的滋生与蔓延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网络暴力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的频繁与恶劣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网络侵权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的普遍与严重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网络环境下道德观念冲击对精神文明建设的影响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道德沦丧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，影响社会风气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削弱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的效果，降低公民道德素质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社会信任危机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，影响社会和谐稳定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网络环境下道德观念的冲击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精神文明建设工作的不足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单一，缺乏针对性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陈旧，缺乏创新性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不明显，缺乏实效性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精神文明建设工作不足的原因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认识不到位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，忽视精神文明建设的重要性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，导致工作资源匮乏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机制不健全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，影响工作的深入开展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精神文明建设工作自身的不足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专题研究部署精神文明建设的策略与措施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加强思想道德建设，培育社会主义核心价值观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加强思想道德建设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理想信念教育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，坚定“四个自信”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，提高公民道德素质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，促进人的全面发展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培育社会主义核心价值观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深入挖掘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中华优秀传统文化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，弘扬民族精神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世界文明成果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，丰富社会主义核心价值观内涵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核心价值观传播机制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，增强引导力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https://d.book118.com/257165116012006044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专题研究部署精神文明建设工作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2024-09-18T04:19:02.599</cp:lastPrinted>
  <dcterms:created xsi:type="dcterms:W3CDTF">2024-09-17T20:19:02Z</dcterms:created>
  <dcterms:modified xsi:type="dcterms:W3CDTF">2024-09-17T20:19:04Z</dcterms:modified>
</cp:coreProperties>
</file>