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87AEA7-3729-478C-A05C-57A3004210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AAEAC-2D43-4769-95F5-C421F6312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E6DE2B-149A-4BE1-B3C2-660AF2409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2B91EF-4ED3-4498-B7BE-1DCC3DF74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215BA5-DC3C-44BD-A961-6BCB83F4C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F2DA59-33DE-4F98-B693-BB1486E04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9D08FE-0F4F-4768-B3F9-E66E2357BF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E505C5-B4BD-42FE-842B-93EA1E13D3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A5105C-E612-4005-87F7-272437E84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101C4F-B4A8-4B7B-BD75-850258BB64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9BB0F4-9252-408F-9139-3D0C7E21B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7200135005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学生常见疾病防控指南合辑全套装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学生常见疾病概述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防控措施与策略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心理健康与疾病预防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营养与健康饮食指南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运动锻炼与疾病预防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家校合作与共同防控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3625" r="23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促进学生身心健康发展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通过本指南的指导，帮助学生养成良好的生活习惯和健康的生活方式，促进学生身心健康发展。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提高学生对常见疾病的防控意识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通过本指南，使学生更好地了解常见疾病的预防和控制方法，增强自我保健意识。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降低学生常见疾病的发病率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通过有针对性的防控措施，减少学生常见疾病的发生，保障学生身体健康。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适用人群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本指南适用于所有在校学生，包括小学生、初中生、高中生和大学生等。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适用场景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本指南适用于学校、家庭、社区等多种场景，为学生提供全面的健康保障。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使用方法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学生可根据自身情况和实际需求，参考本指南中的相关内容和建议，进行有针对性的预防和控制措施。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指南的适用范围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学生常见疾病概述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如感冒、流感、咳嗽、哮喘等，主要通过飞沫传播，症状包括发热、咳嗽、呼吸困难等。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呼吸道疾病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如腹泻、呕吐、食物中毒等，主要由细菌、病毒或寄生虫引起，症状包括恶心、呕吐、腹泻等。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肠道疾病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如湿疹、皮炎、荨麻疹等，常由过敏、感染或遗传等因素引起，症状包括皮肤瘙痒、红肿、疼痛等。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皮肤病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如结膜炎、沙眼等，主要由细菌或病毒感染引起，症状包括眼睛发红、流泪、疼痛等。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眼部疾病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常见疾病的种类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https://d.book118.com/257200135005006054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2024-09-28T03:09:53.589</cp:lastPrinted>
  <dcterms:created xsi:type="dcterms:W3CDTF">2024-09-27T19:09:53Z</dcterms:created>
  <dcterms:modified xsi:type="dcterms:W3CDTF">2024-09-27T19:09:55Z</dcterms:modified>
</cp:coreProperties>
</file>