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D14D6F-C20D-4279-98D2-BC700278DD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B102D9-94F6-4AD5-A687-B244DBFEC9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18F122-A986-40BE-B365-EAA07D01F9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25E3678-BDF6-4090-AB06-7B1D676A96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706D785-A9F8-47E0-AF3C-4862BAD77C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7493D62-3336-4B72-A612-C036D37242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73F630B-16A5-43AC-9ADC-B193689052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BFDCE5A-540A-4DA8-A967-027DA779A6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4827733-229B-4613-B7BA-2653BF6FBE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4F3C6A-F679-4C99-A99A-89806CD9A2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885AB1-F80C-42A2-B9EA-65501792F9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58000107022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货运车辆安全培训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/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/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培训介绍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货运车辆安全知识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实际操作训练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安全意识培养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培训效果评估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培训介绍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4819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提高驾驶员安全意识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816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规范驾驶员操作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0777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保障货物安全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5556" r="5556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5000" b="25000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5556" r="5556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培训目标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86719" y="4533583"/>
            <a:ext cx="3523139" cy="1938747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通过培训，使驾驶员充分认识到货运车辆安全的重要性，增强安全意识，减少事故发生。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36552" y="4533583"/>
            <a:ext cx="3523139" cy="1938747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培训中教授正确的驾驶操作和规范，使驾驶员掌握安全行车技能，提高驾驶水平。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069673" y="4533583"/>
            <a:ext cx="3523139" cy="1938747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培训中强调货物装载、固定等安全措施，确保货物在运输过程中不受损坏。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298153" y="3371015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434792" y="2507653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6159720" y="4232582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159720" y="2507653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5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accent5"/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434792" y="4232582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5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accent5"/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988632" y="3127092"/>
            <a:ext cx="489808" cy="358610"/>
          </a:xfrm>
          <a:custGeom>
            <a:rect l="l" t="t" r="r" b="b"/>
            <a:pathLst>
              <a:path w="142" h="104">
                <a:moveTo>
                  <a:pt x="0" y="104"/>
                </a:moveTo>
                <a:cubicBezTo>
                  <a:pt x="142" y="104"/>
                  <a:pt x="142" y="104"/>
                  <a:pt x="142" y="104"/>
                </a:cubicBezTo>
                <a:cubicBezTo>
                  <a:pt x="142" y="0"/>
                  <a:pt x="142" y="0"/>
                  <a:pt x="142" y="0"/>
                </a:cubicBezTo>
                <a:cubicBezTo>
                  <a:pt x="0" y="0"/>
                  <a:pt x="0" y="0"/>
                  <a:pt x="0" y="0"/>
                </a:cubicBezTo>
                <a:lnTo>
                  <a:pt x="0" y="104"/>
                </a:lnTo>
                <a:close/>
                <a:moveTo>
                  <a:pt x="98" y="11"/>
                </a:moveTo>
                <a:cubicBezTo>
                  <a:pt x="127" y="11"/>
                  <a:pt x="127" y="11"/>
                  <a:pt x="127" y="11"/>
                </a:cubicBezTo>
                <a:cubicBezTo>
                  <a:pt x="127" y="29"/>
                  <a:pt x="127" y="29"/>
                  <a:pt x="127" y="29"/>
                </a:cubicBezTo>
                <a:cubicBezTo>
                  <a:pt x="98" y="29"/>
                  <a:pt x="98" y="29"/>
                  <a:pt x="98" y="29"/>
                </a:cubicBezTo>
                <a:lnTo>
                  <a:pt x="98" y="11"/>
                </a:lnTo>
                <a:close/>
                <a:moveTo>
                  <a:pt x="12" y="52"/>
                </a:moveTo>
                <a:cubicBezTo>
                  <a:pt x="12" y="50"/>
                  <a:pt x="13" y="49"/>
                  <a:pt x="13" y="48"/>
                </a:cubicBezTo>
                <a:cubicBezTo>
                  <a:pt x="13" y="46"/>
                  <a:pt x="13" y="45"/>
                  <a:pt x="13" y="44"/>
                </a:cubicBezTo>
                <a:cubicBezTo>
                  <a:pt x="14" y="41"/>
                  <a:pt x="15" y="38"/>
                  <a:pt x="16" y="36"/>
                </a:cubicBezTo>
                <a:cubicBezTo>
                  <a:pt x="16" y="35"/>
                  <a:pt x="17" y="34"/>
                  <a:pt x="17" y="32"/>
                </a:cubicBezTo>
                <a:cubicBezTo>
                  <a:pt x="18" y="31"/>
                  <a:pt x="19" y="30"/>
                  <a:pt x="19" y="29"/>
                </a:cubicBezTo>
                <a:cubicBezTo>
                  <a:pt x="20" y="28"/>
                  <a:pt x="21" y="27"/>
                  <a:pt x="22" y="26"/>
                </a:cubicBezTo>
                <a:cubicBezTo>
                  <a:pt x="22" y="25"/>
                  <a:pt x="23" y="24"/>
                  <a:pt x="24" y="24"/>
                </a:cubicBezTo>
                <a:cubicBezTo>
                  <a:pt x="31" y="16"/>
                  <a:pt x="42" y="11"/>
                  <a:pt x="53" y="11"/>
                </a:cubicBezTo>
                <a:cubicBezTo>
                  <a:pt x="65" y="11"/>
                  <a:pt x="76" y="16"/>
                  <a:pt x="83" y="24"/>
                </a:cubicBezTo>
                <a:cubicBezTo>
                  <a:pt x="85" y="26"/>
                  <a:pt x="86" y="27"/>
                  <a:pt x="87" y="29"/>
                </a:cubicBezTo>
                <a:cubicBezTo>
                  <a:pt x="88" y="30"/>
                  <a:pt x="88" y="31"/>
                  <a:pt x="89" y="32"/>
                </a:cubicBezTo>
                <a:cubicBezTo>
                  <a:pt x="90" y="34"/>
                  <a:pt x="90" y="35"/>
                  <a:pt x="91" y="36"/>
                </a:cubicBezTo>
                <a:cubicBezTo>
                  <a:pt x="92" y="38"/>
                  <a:pt x="93" y="41"/>
                  <a:pt x="93" y="44"/>
                </a:cubicBezTo>
                <a:cubicBezTo>
                  <a:pt x="93" y="45"/>
                  <a:pt x="94" y="46"/>
                  <a:pt x="94" y="48"/>
                </a:cubicBezTo>
                <a:cubicBezTo>
                  <a:pt x="94" y="49"/>
                  <a:pt x="94" y="50"/>
                  <a:pt x="94" y="52"/>
                </a:cubicBezTo>
                <a:cubicBezTo>
                  <a:pt x="94" y="57"/>
                  <a:pt x="93" y="62"/>
                  <a:pt x="91" y="66"/>
                </a:cubicBezTo>
                <a:cubicBezTo>
                  <a:pt x="90" y="69"/>
                  <a:pt x="89" y="72"/>
                  <a:pt x="87" y="75"/>
                </a:cubicBezTo>
                <a:cubicBezTo>
                  <a:pt x="86" y="76"/>
                  <a:pt x="85" y="78"/>
                  <a:pt x="83" y="79"/>
                </a:cubicBezTo>
                <a:cubicBezTo>
                  <a:pt x="76" y="87"/>
                  <a:pt x="65" y="93"/>
                  <a:pt x="53" y="93"/>
                </a:cubicBezTo>
                <a:cubicBezTo>
                  <a:pt x="49" y="93"/>
                  <a:pt x="45" y="92"/>
                  <a:pt x="41" y="91"/>
                </a:cubicBezTo>
                <a:cubicBezTo>
                  <a:pt x="38" y="90"/>
                  <a:pt x="35" y="88"/>
                  <a:pt x="32" y="87"/>
                </a:cubicBezTo>
                <a:cubicBezTo>
                  <a:pt x="31" y="86"/>
                  <a:pt x="30" y="85"/>
                  <a:pt x="29" y="85"/>
                </a:cubicBezTo>
                <a:cubicBezTo>
                  <a:pt x="28" y="84"/>
                  <a:pt x="28" y="84"/>
                  <a:pt x="27" y="83"/>
                </a:cubicBezTo>
                <a:cubicBezTo>
                  <a:pt x="26" y="82"/>
                  <a:pt x="25" y="82"/>
                  <a:pt x="24" y="81"/>
                </a:cubicBezTo>
                <a:cubicBezTo>
                  <a:pt x="24" y="80"/>
                  <a:pt x="23" y="79"/>
                  <a:pt x="22" y="78"/>
                </a:cubicBezTo>
                <a:cubicBezTo>
                  <a:pt x="22" y="78"/>
                  <a:pt x="21" y="77"/>
                  <a:pt x="21" y="77"/>
                </a:cubicBezTo>
                <a:cubicBezTo>
                  <a:pt x="20" y="76"/>
                  <a:pt x="20" y="75"/>
                  <a:pt x="19" y="75"/>
                </a:cubicBezTo>
                <a:cubicBezTo>
                  <a:pt x="19" y="74"/>
                  <a:pt x="18" y="72"/>
                  <a:pt x="17" y="71"/>
                </a:cubicBezTo>
                <a:cubicBezTo>
                  <a:pt x="16" y="70"/>
                  <a:pt x="16" y="68"/>
                  <a:pt x="15" y="66"/>
                </a:cubicBezTo>
                <a:cubicBezTo>
                  <a:pt x="13" y="62"/>
                  <a:pt x="12" y="57"/>
                  <a:pt x="12" y="52"/>
                </a:cubicBezTo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707799" y="4779038"/>
            <a:ext cx="501330" cy="504577"/>
          </a:xfrm>
          <a:custGeom>
            <a:rect l="l" t="t" r="r" b="b"/>
            <a:pathLst>
              <a:path w="196" h="197">
                <a:moveTo>
                  <a:pt x="98" y="197"/>
                </a:moveTo>
                <a:cubicBezTo>
                  <a:pt x="152" y="197"/>
                  <a:pt x="196" y="153"/>
                  <a:pt x="196" y="99"/>
                </a:cubicBezTo>
                <a:cubicBezTo>
                  <a:pt x="196" y="44"/>
                  <a:pt x="152" y="0"/>
                  <a:pt x="98" y="0"/>
                </a:cubicBezTo>
                <a:cubicBezTo>
                  <a:pt x="43" y="0"/>
                  <a:pt x="0" y="44"/>
                  <a:pt x="0" y="99"/>
                </a:cubicBezTo>
                <a:cubicBezTo>
                  <a:pt x="0" y="153"/>
                  <a:pt x="43" y="197"/>
                  <a:pt x="98" y="197"/>
                </a:cubicBezTo>
                <a:moveTo>
                  <a:pt x="38" y="166"/>
                </a:moveTo>
                <a:cubicBezTo>
                  <a:pt x="30" y="158"/>
                  <a:pt x="30" y="158"/>
                  <a:pt x="30" y="158"/>
                </a:cubicBezTo>
                <a:cubicBezTo>
                  <a:pt x="49" y="140"/>
                  <a:pt x="49" y="140"/>
                  <a:pt x="49" y="140"/>
                </a:cubicBezTo>
                <a:cubicBezTo>
                  <a:pt x="57" y="148"/>
                  <a:pt x="57" y="148"/>
                  <a:pt x="57" y="148"/>
                </a:cubicBezTo>
                <a:lnTo>
                  <a:pt x="38" y="166"/>
                </a:lnTo>
                <a:close/>
                <a:moveTo>
                  <a:pt x="103" y="188"/>
                </a:moveTo>
                <a:cubicBezTo>
                  <a:pt x="92" y="188"/>
                  <a:pt x="92" y="188"/>
                  <a:pt x="92" y="188"/>
                </a:cubicBezTo>
                <a:cubicBezTo>
                  <a:pt x="92" y="162"/>
                  <a:pt x="92" y="162"/>
                  <a:pt x="92" y="162"/>
                </a:cubicBezTo>
                <a:cubicBezTo>
                  <a:pt x="103" y="162"/>
                  <a:pt x="103" y="162"/>
                  <a:pt x="103" y="162"/>
                </a:cubicBezTo>
                <a:lnTo>
                  <a:pt x="103" y="188"/>
                </a:lnTo>
                <a:close/>
                <a:moveTo>
                  <a:pt x="188" y="104"/>
                </a:moveTo>
                <a:cubicBezTo>
                  <a:pt x="161" y="104"/>
                  <a:pt x="161" y="104"/>
                  <a:pt x="161" y="104"/>
                </a:cubicBezTo>
                <a:cubicBezTo>
                  <a:pt x="161" y="93"/>
                  <a:pt x="161" y="93"/>
                  <a:pt x="161" y="93"/>
                </a:cubicBezTo>
                <a:cubicBezTo>
                  <a:pt x="188" y="93"/>
                  <a:pt x="188" y="93"/>
                  <a:pt x="188" y="93"/>
                </a:cubicBezTo>
                <a:lnTo>
                  <a:pt x="188" y="104"/>
                </a:lnTo>
                <a:close/>
                <a:moveTo>
                  <a:pt x="157" y="31"/>
                </a:moveTo>
                <a:cubicBezTo>
                  <a:pt x="165" y="39"/>
                  <a:pt x="165" y="39"/>
                  <a:pt x="165" y="39"/>
                </a:cubicBezTo>
                <a:cubicBezTo>
                  <a:pt x="147" y="58"/>
                  <a:pt x="147" y="58"/>
                  <a:pt x="147" y="58"/>
                </a:cubicBezTo>
                <a:cubicBezTo>
                  <a:pt x="139" y="50"/>
                  <a:pt x="139" y="50"/>
                  <a:pt x="139" y="50"/>
                </a:cubicBezTo>
                <a:lnTo>
                  <a:pt x="157" y="31"/>
                </a:lnTo>
                <a:close/>
                <a:moveTo>
                  <a:pt x="147" y="140"/>
                </a:moveTo>
                <a:cubicBezTo>
                  <a:pt x="165" y="158"/>
                  <a:pt x="165" y="158"/>
                  <a:pt x="165" y="158"/>
                </a:cubicBezTo>
                <a:cubicBezTo>
                  <a:pt x="157" y="166"/>
                  <a:pt x="157" y="166"/>
                  <a:pt x="157" y="166"/>
                </a:cubicBezTo>
                <a:cubicBezTo>
                  <a:pt x="139" y="148"/>
                  <a:pt x="139" y="148"/>
                  <a:pt x="139" y="148"/>
                </a:cubicBezTo>
                <a:lnTo>
                  <a:pt x="147" y="140"/>
                </a:lnTo>
                <a:close/>
                <a:moveTo>
                  <a:pt x="92" y="9"/>
                </a:moveTo>
                <a:cubicBezTo>
                  <a:pt x="103" y="9"/>
                  <a:pt x="103" y="9"/>
                  <a:pt x="103" y="9"/>
                </a:cubicBezTo>
                <a:cubicBezTo>
                  <a:pt x="103" y="35"/>
                  <a:pt x="103" y="35"/>
                  <a:pt x="103" y="35"/>
                </a:cubicBezTo>
                <a:cubicBezTo>
                  <a:pt x="92" y="35"/>
                  <a:pt x="92" y="35"/>
                  <a:pt x="92" y="35"/>
                </a:cubicBezTo>
                <a:lnTo>
                  <a:pt x="92" y="9"/>
                </a:lnTo>
                <a:close/>
                <a:moveTo>
                  <a:pt x="82" y="76"/>
                </a:moveTo>
                <a:cubicBezTo>
                  <a:pt x="99" y="92"/>
                  <a:pt x="99" y="92"/>
                  <a:pt x="99" y="92"/>
                </a:cubicBezTo>
                <a:cubicBezTo>
                  <a:pt x="130" y="62"/>
                  <a:pt x="130" y="62"/>
                  <a:pt x="130" y="62"/>
                </a:cubicBezTo>
                <a:cubicBezTo>
                  <a:pt x="137" y="70"/>
                  <a:pt x="137" y="70"/>
                  <a:pt x="137" y="70"/>
                </a:cubicBezTo>
                <a:cubicBezTo>
                  <a:pt x="99" y="108"/>
                  <a:pt x="99" y="108"/>
                  <a:pt x="99" y="108"/>
                </a:cubicBezTo>
                <a:cubicBezTo>
                  <a:pt x="74" y="84"/>
                  <a:pt x="74" y="84"/>
                  <a:pt x="74" y="84"/>
                </a:cubicBezTo>
                <a:lnTo>
                  <a:pt x="82" y="76"/>
                </a:lnTo>
                <a:close/>
                <a:moveTo>
                  <a:pt x="38" y="31"/>
                </a:moveTo>
                <a:cubicBezTo>
                  <a:pt x="57" y="50"/>
                  <a:pt x="57" y="50"/>
                  <a:pt x="57" y="50"/>
                </a:cubicBezTo>
                <a:cubicBezTo>
                  <a:pt x="49" y="58"/>
                  <a:pt x="49" y="58"/>
                  <a:pt x="49" y="58"/>
                </a:cubicBezTo>
                <a:cubicBezTo>
                  <a:pt x="30" y="39"/>
                  <a:pt x="30" y="39"/>
                  <a:pt x="30" y="39"/>
                </a:cubicBezTo>
                <a:lnTo>
                  <a:pt x="38" y="31"/>
                </a:lnTo>
                <a:close/>
                <a:moveTo>
                  <a:pt x="34" y="104"/>
                </a:moveTo>
                <a:cubicBezTo>
                  <a:pt x="8" y="104"/>
                  <a:pt x="8" y="104"/>
                  <a:pt x="8" y="104"/>
                </a:cubicBezTo>
                <a:cubicBezTo>
                  <a:pt x="8" y="93"/>
                  <a:pt x="8" y="93"/>
                  <a:pt x="8" y="93"/>
                </a:cubicBezTo>
                <a:cubicBezTo>
                  <a:pt x="34" y="93"/>
                  <a:pt x="34" y="93"/>
                  <a:pt x="34" y="93"/>
                </a:cubicBezTo>
                <a:lnTo>
                  <a:pt x="34" y="104"/>
                </a:ln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695413" y="3086347"/>
            <a:ext cx="531662" cy="459548"/>
          </a:xfrm>
          <a:custGeom>
            <a:rect l="l" t="t" r="r" b="b"/>
            <a:pathLst>
              <a:path w="184" h="159">
                <a:moveTo>
                  <a:pt x="132" y="124"/>
                </a:moveTo>
                <a:cubicBezTo>
                  <a:pt x="165" y="159"/>
                  <a:pt x="165" y="159"/>
                  <a:pt x="165" y="159"/>
                </a:cubicBezTo>
                <a:cubicBezTo>
                  <a:pt x="165" y="124"/>
                  <a:pt x="165" y="124"/>
                  <a:pt x="165" y="124"/>
                </a:cubicBezTo>
                <a:cubicBezTo>
                  <a:pt x="184" y="124"/>
                  <a:pt x="184" y="124"/>
                  <a:pt x="184" y="124"/>
                </a:cubicBezTo>
                <a:cubicBezTo>
                  <a:pt x="184" y="0"/>
                  <a:pt x="184" y="0"/>
                  <a:pt x="184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124"/>
                  <a:pt x="0" y="124"/>
                  <a:pt x="0" y="124"/>
                </a:cubicBezTo>
                <a:cubicBezTo>
                  <a:pt x="115" y="124"/>
                  <a:pt x="115" y="124"/>
                  <a:pt x="115" y="124"/>
                </a:cubicBezTo>
                <a:lnTo>
                  <a:pt x="132" y="124"/>
                </a:lnTo>
                <a:close/>
                <a:moveTo>
                  <a:pt x="154" y="49"/>
                </a:moveTo>
                <a:cubicBezTo>
                  <a:pt x="162" y="49"/>
                  <a:pt x="168" y="56"/>
                  <a:pt x="168" y="63"/>
                </a:cubicBezTo>
                <a:cubicBezTo>
                  <a:pt x="168" y="71"/>
                  <a:pt x="162" y="77"/>
                  <a:pt x="154" y="77"/>
                </a:cubicBezTo>
                <a:cubicBezTo>
                  <a:pt x="146" y="77"/>
                  <a:pt x="140" y="71"/>
                  <a:pt x="140" y="63"/>
                </a:cubicBezTo>
                <a:cubicBezTo>
                  <a:pt x="140" y="56"/>
                  <a:pt x="146" y="49"/>
                  <a:pt x="154" y="49"/>
                </a:cubicBezTo>
                <a:moveTo>
                  <a:pt x="36" y="77"/>
                </a:moveTo>
                <a:cubicBezTo>
                  <a:pt x="28" y="77"/>
                  <a:pt x="22" y="71"/>
                  <a:pt x="22" y="63"/>
                </a:cubicBezTo>
                <a:cubicBezTo>
                  <a:pt x="22" y="56"/>
                  <a:pt x="28" y="49"/>
                  <a:pt x="36" y="49"/>
                </a:cubicBezTo>
                <a:cubicBezTo>
                  <a:pt x="44" y="49"/>
                  <a:pt x="50" y="56"/>
                  <a:pt x="50" y="63"/>
                </a:cubicBezTo>
                <a:cubicBezTo>
                  <a:pt x="50" y="71"/>
                  <a:pt x="44" y="77"/>
                  <a:pt x="36" y="77"/>
                </a:cubicBezTo>
                <a:moveTo>
                  <a:pt x="75" y="77"/>
                </a:moveTo>
                <a:cubicBezTo>
                  <a:pt x="67" y="77"/>
                  <a:pt x="61" y="71"/>
                  <a:pt x="61" y="63"/>
                </a:cubicBezTo>
                <a:cubicBezTo>
                  <a:pt x="61" y="56"/>
                  <a:pt x="67" y="49"/>
                  <a:pt x="75" y="49"/>
                </a:cubicBezTo>
                <a:cubicBezTo>
                  <a:pt x="83" y="49"/>
                  <a:pt x="89" y="56"/>
                  <a:pt x="89" y="63"/>
                </a:cubicBezTo>
                <a:cubicBezTo>
                  <a:pt x="89" y="71"/>
                  <a:pt x="83" y="77"/>
                  <a:pt x="75" y="77"/>
                </a:cubicBezTo>
                <a:moveTo>
                  <a:pt x="115" y="77"/>
                </a:moveTo>
                <a:cubicBezTo>
                  <a:pt x="107" y="77"/>
                  <a:pt x="100" y="71"/>
                  <a:pt x="100" y="63"/>
                </a:cubicBezTo>
                <a:cubicBezTo>
                  <a:pt x="100" y="56"/>
                  <a:pt x="107" y="49"/>
                  <a:pt x="115" y="49"/>
                </a:cubicBezTo>
                <a:cubicBezTo>
                  <a:pt x="115" y="49"/>
                  <a:pt x="115" y="49"/>
                  <a:pt x="115" y="49"/>
                </a:cubicBezTo>
                <a:cubicBezTo>
                  <a:pt x="123" y="50"/>
                  <a:pt x="129" y="56"/>
                  <a:pt x="129" y="63"/>
                </a:cubicBezTo>
                <a:cubicBezTo>
                  <a:pt x="129" y="71"/>
                  <a:pt x="123" y="77"/>
                  <a:pt x="115" y="77"/>
                </a:cubicBezTo>
                <a:cubicBezTo>
                  <a:pt x="115" y="77"/>
                  <a:pt x="115" y="77"/>
                  <a:pt x="115" y="77"/>
                </a:cubicBezTo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5004107" y="4794077"/>
            <a:ext cx="458857" cy="474498"/>
            <a:chOff x="5004107" y="4794077"/>
            <a:chExt cx="458857" cy="474498"/>
          </a:xfrm>
        </p:grpSpPr>
        <p:sp>
          <p:nvSpPr>
            <p:cNvPr id="11" name="AutoShape 11"/>
            <p:cNvSpPr/>
            <p:nvPr/>
          </p:nvSpPr>
          <p:spPr>
            <a:xfrm>
              <a:off x="5130280" y="4794077"/>
              <a:ext cx="206512" cy="224827"/>
            </a:xfrm>
            <a:prstGeom prst="ellipse">
              <a:avLst/>
            </a:pr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5004107" y="5054031"/>
              <a:ext cx="458857" cy="214544"/>
            </a:xfrm>
            <a:custGeom>
              <a:rect l="l" t="t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820196" y="3941016"/>
            <a:ext cx="553402" cy="457486"/>
            <a:chOff x="5820196" y="3941016"/>
            <a:chExt cx="553402" cy="457486"/>
          </a:xfrm>
        </p:grpSpPr>
        <p:sp>
          <p:nvSpPr>
            <p:cNvPr id="14" name="Freeform 14"/>
            <p:cNvSpPr/>
            <p:nvPr/>
          </p:nvSpPr>
          <p:spPr>
            <a:xfrm>
              <a:off x="5820196" y="3941016"/>
              <a:ext cx="553402" cy="457486"/>
            </a:xfrm>
            <a:custGeom>
              <a:rect l="l" t="t" r="r" b="b"/>
              <a:pathLst>
                <a:path w="287" h="236">
                  <a:moveTo>
                    <a:pt x="260" y="78"/>
                  </a:moveTo>
                  <a:cubicBezTo>
                    <a:pt x="251" y="78"/>
                    <a:pt x="244" y="85"/>
                    <a:pt x="244" y="94"/>
                  </a:cubicBezTo>
                  <a:cubicBezTo>
                    <a:pt x="244" y="103"/>
                    <a:pt x="251" y="111"/>
                    <a:pt x="260" y="111"/>
                  </a:cubicBezTo>
                  <a:cubicBezTo>
                    <a:pt x="269" y="111"/>
                    <a:pt x="277" y="103"/>
                    <a:pt x="277" y="94"/>
                  </a:cubicBezTo>
                  <a:cubicBezTo>
                    <a:pt x="277" y="85"/>
                    <a:pt x="269" y="78"/>
                    <a:pt x="260" y="78"/>
                  </a:cubicBezTo>
                  <a:close/>
                  <a:moveTo>
                    <a:pt x="27" y="78"/>
                  </a:moveTo>
                  <a:cubicBezTo>
                    <a:pt x="18" y="78"/>
                    <a:pt x="11" y="85"/>
                    <a:pt x="11" y="94"/>
                  </a:cubicBezTo>
                  <a:cubicBezTo>
                    <a:pt x="11" y="103"/>
                    <a:pt x="18" y="111"/>
                    <a:pt x="27" y="111"/>
                  </a:cubicBezTo>
                  <a:cubicBezTo>
                    <a:pt x="36" y="111"/>
                    <a:pt x="43" y="103"/>
                    <a:pt x="43" y="94"/>
                  </a:cubicBezTo>
                  <a:cubicBezTo>
                    <a:pt x="43" y="85"/>
                    <a:pt x="36" y="78"/>
                    <a:pt x="27" y="78"/>
                  </a:cubicBezTo>
                  <a:close/>
                  <a:moveTo>
                    <a:pt x="212" y="49"/>
                  </a:moveTo>
                  <a:cubicBezTo>
                    <a:pt x="199" y="49"/>
                    <a:pt x="188" y="59"/>
                    <a:pt x="188" y="73"/>
                  </a:cubicBezTo>
                  <a:cubicBezTo>
                    <a:pt x="188" y="86"/>
                    <a:pt x="199" y="97"/>
                    <a:pt x="212" y="97"/>
                  </a:cubicBezTo>
                  <a:cubicBezTo>
                    <a:pt x="225" y="97"/>
                    <a:pt x="236" y="86"/>
                    <a:pt x="236" y="73"/>
                  </a:cubicBezTo>
                  <a:cubicBezTo>
                    <a:pt x="236" y="59"/>
                    <a:pt x="225" y="49"/>
                    <a:pt x="212" y="49"/>
                  </a:cubicBezTo>
                  <a:close/>
                  <a:moveTo>
                    <a:pt x="287" y="196"/>
                  </a:moveTo>
                  <a:cubicBezTo>
                    <a:pt x="259" y="196"/>
                    <a:pt x="259" y="196"/>
                    <a:pt x="259" y="196"/>
                  </a:cubicBezTo>
                  <a:cubicBezTo>
                    <a:pt x="259" y="145"/>
                    <a:pt x="259" y="145"/>
                    <a:pt x="259" y="145"/>
                  </a:cubicBezTo>
                  <a:cubicBezTo>
                    <a:pt x="259" y="136"/>
                    <a:pt x="257" y="128"/>
                    <a:pt x="253" y="121"/>
                  </a:cubicBezTo>
                  <a:cubicBezTo>
                    <a:pt x="255" y="120"/>
                    <a:pt x="258" y="120"/>
                    <a:pt x="260" y="120"/>
                  </a:cubicBezTo>
                  <a:cubicBezTo>
                    <a:pt x="275" y="120"/>
                    <a:pt x="287" y="132"/>
                    <a:pt x="287" y="147"/>
                  </a:cubicBezTo>
                  <a:lnTo>
                    <a:pt x="287" y="196"/>
                  </a:lnTo>
                  <a:close/>
                  <a:moveTo>
                    <a:pt x="75" y="49"/>
                  </a:moveTo>
                  <a:cubicBezTo>
                    <a:pt x="62" y="49"/>
                    <a:pt x="51" y="59"/>
                    <a:pt x="51" y="73"/>
                  </a:cubicBezTo>
                  <a:cubicBezTo>
                    <a:pt x="51" y="86"/>
                    <a:pt x="62" y="97"/>
                    <a:pt x="75" y="97"/>
                  </a:cubicBezTo>
                  <a:cubicBezTo>
                    <a:pt x="88" y="97"/>
                    <a:pt x="99" y="86"/>
                    <a:pt x="99" y="73"/>
                  </a:cubicBezTo>
                  <a:cubicBezTo>
                    <a:pt x="99" y="59"/>
                    <a:pt x="88" y="49"/>
                    <a:pt x="75" y="49"/>
                  </a:cubicBezTo>
                  <a:close/>
                  <a:moveTo>
                    <a:pt x="27" y="120"/>
                  </a:moveTo>
                  <a:cubicBezTo>
                    <a:pt x="29" y="120"/>
                    <a:pt x="32" y="120"/>
                    <a:pt x="34" y="121"/>
                  </a:cubicBezTo>
                  <a:cubicBezTo>
                    <a:pt x="30" y="128"/>
                    <a:pt x="28" y="136"/>
                    <a:pt x="28" y="145"/>
                  </a:cubicBezTo>
                  <a:cubicBezTo>
                    <a:pt x="28" y="196"/>
                    <a:pt x="28" y="196"/>
                    <a:pt x="28" y="196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32"/>
                    <a:pt x="12" y="120"/>
                    <a:pt x="27" y="120"/>
                  </a:cubicBezTo>
                  <a:close/>
                  <a:moveTo>
                    <a:pt x="144" y="0"/>
                  </a:moveTo>
                  <a:cubicBezTo>
                    <a:pt x="124" y="0"/>
                    <a:pt x="108" y="16"/>
                    <a:pt x="108" y="36"/>
                  </a:cubicBezTo>
                  <a:cubicBezTo>
                    <a:pt x="108" y="56"/>
                    <a:pt x="124" y="72"/>
                    <a:pt x="144" y="72"/>
                  </a:cubicBezTo>
                  <a:cubicBezTo>
                    <a:pt x="163" y="72"/>
                    <a:pt x="179" y="56"/>
                    <a:pt x="179" y="36"/>
                  </a:cubicBezTo>
                  <a:cubicBezTo>
                    <a:pt x="179" y="16"/>
                    <a:pt x="163" y="0"/>
                    <a:pt x="144" y="0"/>
                  </a:cubicBezTo>
                  <a:close/>
                  <a:moveTo>
                    <a:pt x="251" y="214"/>
                  </a:moveTo>
                  <a:cubicBezTo>
                    <a:pt x="208" y="214"/>
                    <a:pt x="208" y="214"/>
                    <a:pt x="208" y="214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08" y="127"/>
                    <a:pt x="206" y="117"/>
                    <a:pt x="201" y="108"/>
                  </a:cubicBezTo>
                  <a:cubicBezTo>
                    <a:pt x="205" y="107"/>
                    <a:pt x="208" y="106"/>
                    <a:pt x="212" y="106"/>
                  </a:cubicBezTo>
                  <a:cubicBezTo>
                    <a:pt x="233" y="106"/>
                    <a:pt x="251" y="124"/>
                    <a:pt x="251" y="145"/>
                  </a:cubicBezTo>
                  <a:lnTo>
                    <a:pt x="251" y="214"/>
                  </a:lnTo>
                  <a:close/>
                  <a:moveTo>
                    <a:pt x="79" y="137"/>
                  </a:moveTo>
                  <a:cubicBezTo>
                    <a:pt x="79" y="214"/>
                    <a:pt x="79" y="214"/>
                    <a:pt x="79" y="214"/>
                  </a:cubicBezTo>
                  <a:cubicBezTo>
                    <a:pt x="37" y="214"/>
                    <a:pt x="37" y="214"/>
                    <a:pt x="37" y="214"/>
                  </a:cubicBezTo>
                  <a:cubicBezTo>
                    <a:pt x="37" y="145"/>
                    <a:pt x="37" y="145"/>
                    <a:pt x="37" y="145"/>
                  </a:cubicBezTo>
                  <a:cubicBezTo>
                    <a:pt x="37" y="124"/>
                    <a:pt x="54" y="106"/>
                    <a:pt x="75" y="106"/>
                  </a:cubicBezTo>
                  <a:cubicBezTo>
                    <a:pt x="79" y="106"/>
                    <a:pt x="83" y="107"/>
                    <a:pt x="86" y="108"/>
                  </a:cubicBezTo>
                  <a:cubicBezTo>
                    <a:pt x="81" y="117"/>
                    <a:pt x="79" y="127"/>
                    <a:pt x="79" y="137"/>
                  </a:cubicBezTo>
                  <a:close/>
                  <a:moveTo>
                    <a:pt x="88" y="237"/>
                  </a:moveTo>
                  <a:cubicBezTo>
                    <a:pt x="200" y="237"/>
                    <a:pt x="200" y="237"/>
                    <a:pt x="200" y="237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0" y="106"/>
                    <a:pt x="174" y="81"/>
                    <a:pt x="144" y="81"/>
                  </a:cubicBezTo>
                  <a:cubicBezTo>
                    <a:pt x="113" y="81"/>
                    <a:pt x="88" y="106"/>
                    <a:pt x="88" y="137"/>
                  </a:cubicBezTo>
                  <a:lnTo>
                    <a:pt x="88" y="237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5" name="TextBox 15"/>
          <p:cNvSpPr txBox="1"/>
          <p:nvPr/>
        </p:nvSpPr>
        <p:spPr>
          <a:xfrm>
            <a:off x="746649" y="1001542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法律法规与安全知识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46343" y="4040386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驾驶技能与规范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015770" y="1001542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紧急情况处理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15770" y="4040386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货物装载与固定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培训内容</a:t>
              </a:r>
            </a:p>
          </p:txBody>
        </p:sp>
      </p:grpSp>
      <p:sp>
        <p:nvSpPr>
          <p:cNvPr id="41" name="TextBox 41"/>
          <p:cNvSpPr txBox="1"/>
          <p:nvPr/>
        </p:nvSpPr>
        <p:spPr>
          <a:xfrm>
            <a:off x="8002038" y="1448573"/>
            <a:ext cx="3523139" cy="1938747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教授正确的驾驶操作和行车规范，包括车辆检查、起步、加速、减速、转弯、变道、停车等。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732611" y="1448573"/>
            <a:ext cx="3523139" cy="1938747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介绍相关法律法规和货运车辆安全标准，强调安全行车的重要性和基本原则。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8002038" y="4494712"/>
            <a:ext cx="3523139" cy="1938747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教授货物装载、固定等安全措施，确保货物在运输过程中不受损坏，同时防止因货物移动引发的事故。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32611" y="4494712"/>
            <a:ext cx="3523139" cy="1938747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讲解在遇到紧急情况时的应对措施，如爆胎、失火、危险品泄漏等，提高驾驶员应急处理能力。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通过讲解、案例分析等形式，使驾驶员掌握相关法律法规、安全知识和驾驶技能。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理论授课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8542" r="1854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实操训练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考核与发证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542" r="1654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在模拟道路或实际道路上进行驾驶操作训练，使驾驶员熟练掌握驾驶技能和应对紧急情况的能力。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对驾驶员进行考核，合格后发放货运车辆安全培训合格证，凭证上岗。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培训方式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货运车辆安全知识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每次出车前应对车辆进行全面检查，包括刹车、转向、灯光、轮胎等关键部件。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1000" r="1100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1875" r="11875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16667" b="16667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车辆检查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按照厂家建议的维护周期，对车辆进行保养和维修，确保车辆始终处于良好状态。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定期维护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了解并正确使用车辆的安全装置，如安全带、气囊等。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车辆安全装置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车辆基本安全知识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l="5462" r="5462"/>
          <a:stretch>
            <a:fillRect/>
          </a:stretch>
        </p:blipFill>
        <p:spPr>
          <a:xfrm>
            <a:off x="7771734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货物装载安全知识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货物固定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确保货物在运输过程中稳固，不会发生移动或倾倒。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超载预防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了解并遵守货物装载限制，避免超载。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特殊货物处理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对于易燃、易爆、易腐蚀等特殊货物，应采取相应的安全措施。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严格遵守交通信号灯、标线、交警指挥等交通信号。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7" r="1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遵守交通信号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在规定的速度范围内行驶，避免超速行驶。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限速规定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1500" r="11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8917" r="891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保证充足的休息，避免疲劳驾驶，确保行车安全。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禁止疲劳驾驶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道路交通安全法规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紧急避险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遇到紧急情况时，应冷静应对，采取必要的避险措施，如紧急刹车、转向等。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应急车道使用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在紧急情况下，应将车辆停在应急车道上，并开启危险报警闪光灯。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事故后处理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发生事故后，应立即停车并设置警示标志，同时向警方报告事故情况。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6208" r="6208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0708" r="10708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895" r="16895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紧急情况处理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实际操作训练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https://d.book118.com/258000107022006030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2024-09-06T08:18:19.537</cp:lastPrinted>
  <dcterms:created xsi:type="dcterms:W3CDTF">2024-09-06T00:18:19Z</dcterms:created>
  <dcterms:modified xsi:type="dcterms:W3CDTF">2024-09-06T00:18:21Z</dcterms:modified>
</cp:coreProperties>
</file>