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2B5ABA-5EBD-4089-85E2-C988C3AA4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6D69A-748D-4FFE-BE18-3879CC57D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DF10C9-8798-4452-870C-6BDE17CE2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4FB673-3FD8-400D-A6A3-5089CC229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170B47-BF34-4D7A-8450-7A0524FAC7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7CD323-D117-46AC-A809-A89D4242B1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D7975F-D736-4DF5-B6B0-31ED085A19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478BD-97C0-47FA-BA05-A07417ECB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A076A-64C6-451D-B161-9F7C79BE55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B78A5-7BF4-44DB-9780-E37DFC9821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49505-9A23-42DA-BA9F-0E23765C8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010707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预防医学就业前景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预防医学就业市场现状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预防医学专业人才需求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预防医学专业人才培养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预防医学专业职业发展前景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预防医学专业就业准备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预防医学概述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750" r="20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预防医学是一门专注于预防和控制的医学学科，它强调通过改善环境和生活方式来预防疾病的发生，以及通过早发现、早诊断和早治疗来控制疾病的发展。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预防医学的主要任务是研究疾病的病因、流行病学和预防策略，以及通过公共卫生措施来保护和促进人群健康。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预防医学在维护和促进人类健康方面发挥着至关重要的作用。通过预防措施，可以降低疾病的发生率，减轻疾病对个体和社会的影响，提高人们的健康水平和生活质量。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随着全球人口老龄化和慢性病负担的增加，预防医学在公共卫生领域的需求越来越大，其在医疗保健系统中的地位也越来越重要。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公共卫生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涉及广泛的公共卫生领域，包括健康教育、健康促进、健康调查等。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职业卫生</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研究职业环境对劳动者健康的影响，提供相应的职业卫生服务和干预措施。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传染病控制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研究传染病的流行病学和预防控制策略，包括疫苗接种、疫情监测和应对等。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环境卫生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研究环境因素对人群健康的影响，包括空气、水、土壤等污染物的监测和控制。</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营养学</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研究食物和营养素对人类健康的影响，提供科学的饮食建议和营养干预措施。</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预防医学的主要领域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预防医学就业市场现状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职业卫生与健康管理人才需求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企业、工厂等单位需要预防医学人才进行职业卫生管理、员工健康管理等工作。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健康教育与健康促进人才需求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社会对健康教育、健康促进的需求越来越大，需要预防医学人才开展相关活动。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公共卫生人才需求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随着社会对公共卫生问题的关注度提高，公共卫生机构、社区卫生服务中心等对预防医学人才的需求逐渐增加。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就业市场持续增长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随着社会经济的发展和人口老龄化的加剧，预防医学的就业市场呈现出持续增长的趋势。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多元化就业方向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预防医学专业毕业生可以选择公共卫生机构、企事业单位、社区卫生服务中心等多个就业方向。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国际化就业趋势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随着全球公共卫生问题的日益突出，预防医学专业毕业生也可以选择在国际组织、跨国公司等机构就业。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就业市场趋势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随着预防医学专业的毕业生数量不断增加，就业市场竞争越来越激烈。同时，公共卫生事件的发生也对预防医学专业人才提出了更高的要求。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国家对公共卫生事业的重视程度不断提高，为预防医学专业毕业生提供了更多的就业机会。此外，随着健康产业的快速发展，预防医学专业毕业生在健康管理、健康咨询等领域也有着广阔的就业前景。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031" r="14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就业市场挑战与机遇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预防医学专业人才需求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公共卫生领域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公共卫生监测与防控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预防医学专业人才在公共卫生领域主要从事疾病监测、预防和控制工作，包括传染病防控、慢性病管理以及突发公共卫生事件应对等。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健康教育与促进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预防医学专业人才在公共卫生领域还承担着健康教育和促进的职责，通过开展健康宣传活动、制定健康促进计划等方式，提高公众的健康意识和行为习惯。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预防医学专业人才在医院管理领域可从事医院规划、医疗质量控制、医疗服务流程优化等方面的工作，以提高医院的管理水平和医疗服务质量。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预防医学专业人才在医疗管理领域还可以参与卫生政策的制定和实施，为政府和医疗机构提供专业的建议和意见，推动卫生事业的持续发展。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医疗管理领域</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卫生政策制定与实施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医院管理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预防医学专业人才在健康教育领域可从事健康教育课程的设计与开发，针对不同人群的需求制定个性化的教育方案。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健康教育课程设计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预防医学专业人才还可在健康教育领域开展健康科普宣传活动，通过媒体、网络等渠道向公众传播健康知识和技能。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健康科普宣传</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健康教育领域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https://d.book118.com/258000107074006026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2024-09-03T22:06:53.382</cp:lastPrinted>
  <dcterms:created xsi:type="dcterms:W3CDTF">2024-09-03T14:06:53Z</dcterms:created>
  <dcterms:modified xsi:type="dcterms:W3CDTF">2024-09-03T14:06:55Z</dcterms:modified>
</cp:coreProperties>
</file>