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87C38B-739F-4F66-B218-28C0F40208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33086B-96BB-4791-A25D-E9115C26C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7D447D-191C-44C7-85D2-E07473A1DD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21E835-987C-4394-9671-98911F607A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F7A8EB-2CDD-4486-A95E-80DC230BF0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361B2A-5784-4268-8217-0F4B8B0734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3E57BD-5CBF-4E6F-B14D-1F3CA8E729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1778D6-FDF1-4405-87D4-775120D37C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EADDED-145B-4245-B16E-6C7793A572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E35B63-E098-420E-9314-8C7B1863F4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4A9220-426D-4879-AC1A-681C58080E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6.jpe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010040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现代企业决策仿真概述</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4">
                  <a:lumMod val="60000"/>
                  <a:lumOff val="40000"/>
                  <a:alpha val="100000"/>
                </a:schemeClr>
              </a:solidFill>
              <a:latin typeface="Microsoft Yahei"/>
              <a:ea typeface="Microsoft Yahei"/>
              <a:cs typeface="Microsoft Yahei"/>
            </a:endParaRP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决策仿真基本概念与意义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现代企业决策仿真流程与方法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典型案例分析：成功应用决策仿真企业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挑战与对策：提高决策仿真效果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未来发展趋势及前景展望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总结回顾与行动指南</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决策仿真基本概念与意义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决策仿真是一种基于计算机模型的模拟分析方法，通过对实际系统或过程的抽象和简化，构建出可执行的仿真模型，以模拟和分析决策过程中的各种因素和可能结果。</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决策仿真能够帮助企业更好地理解市场和竞争环境，预测未来趋势，优化资源配置，提高决策效率和准确性。</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通过决策仿真，企业可以模拟不同决策方案下的运营情况和风险状况，为制定科学合理的决策提供有力支持。</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4203" r="4203"/>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836" r="11836"/>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836" r="11836"/>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决策仿真定义及作用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850" b="385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企业在决策中应用仿真技术</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企业可以利用仿真技术进行市场调研和预测，了解消费者需求、竞争对手情况以及行业发展趋势，从而制定更加精准的市场营销策略。</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在产品研发过程中，企业可以利用仿真技术对设计方案进行验证和优化，提高产品质量和性能，缩短研发周期，降低成本。</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企业还可以利用仿真技术进行生产流程优化、物流配送规划、人力资源管理等方面的决策支持，提高企业整体运营效率和效益。</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通过决策仿真，企业可以更加全面地了解市场和竞争环境，及时发现并抓住市场机遇，快速响应市场变化，提升企业竞争力。</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决策仿真可以促进企业内部的跨部门协作和沟通，打破信息孤岛，提高企业内部协同效率和创新能力。</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9260" b="1926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利用仿真技术进行决策支持还可以帮助企业培养一支具备数据分析和模拟能力的专业团队，为企业未来的发展提供有力的人才保障。</a:t>
            </a:r>
          </a:p>
        </p:txBody>
      </p:sp>
      <p:pic>
        <p:nvPicPr>
          <p:cNvPr id="10" name="Picture 10"/>
          <p:cNvPicPr>
            <a:picLocks noChangeAspect="1"/>
          </p:cNvPicPr>
          <p:nvPr/>
        </p:nvPicPr>
        <p:blipFill>
          <a:blip r:embed="rId4"/>
          <a:srcRect l="20346" r="2034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提升企业竞争力与创新能力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现代企业决策仿真流程与方法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确定研究问题和决策需求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明确企业面临的具体问题和决策需求，如市场进入、产品定价、生产计划等。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设定决策目标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根据企业战略和决策需求，设定明确的决策目标，如最大化利润、提高市场份额等。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明确问题和目标设定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9462" r="3946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6997" r="3699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收集与决策问题相关的数据，包括企业内部数据（如生产成本、销售数据等）和外部数据（如市场需求、竞争对手情况等）。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数据收集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基于收集的数据和决策目标，构建适合的仿真模型，如系统动力学模型、多智能体模型等。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模型构建</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数据收集与模型构建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设计仿真实验方案，包括实验参数设定、实验场景构建等，以模拟不同决策方案下的企业运营情况。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按照实验设计运行仿真模型，观察并记录仿真结果，包括各项指标的变化情况和趋势等。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仿真实验设计与运行</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仿真运行</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实验设计</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000" r="20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结果分析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对仿真结果进行深入分析，比较不同决策方案下的效果差异，并找出影响决策效果的关键因素。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优化建议</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根据分析结果提出优化建议，调整决策方案或改进企业运营策略，以提高决策效果和企业竞争力。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结果分析与优化建议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典型案例分析：成功应用决策仿真企业</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问题识别</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决策仿真应用</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决策结果</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实施效果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案例一：某大型制造企业生产优化</a:t>
              </a:r>
            </a:p>
          </p:txBody>
        </p:sp>
      </p:grpSp>
      <p:pic>
        <p:nvPicPr>
          <p:cNvPr id="28" name="Picture 28"/>
          <p:cNvPicPr>
            <a:picLocks noChangeAspect="1"/>
          </p:cNvPicPr>
          <p:nvPr/>
        </p:nvPicPr>
        <p:blipFill>
          <a:blip r:embed="rId2"/>
          <a:srcRect l="28492" r="2849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1810" r="2181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6827" b="1682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48" r="1654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该企业面临生产成本高、效率低等问题，需优化生产流程。</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通过构建生产仿真模型，模拟不同生产方案的效果，评估资源利用率、产能等关键指标。</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选择最优生产方案，实现资源合理配置，降低生产成本，提高生产效率。</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企业生产成本显著降低，生产效率和产品质量得到提升，市场竞争力增强。</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9892" r="989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099" r="18099"/>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案例二：某电商公司营销策略调整</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该电商公司面临市场竞争加剧，需调整营销策略以提高销售额。</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利用营销仿真模型，模拟不同营销策略对销售额、市场份额等的影响。</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制定针对性强的营销策略，包括优化产品组合、调整价格策略、加大促销力度等。</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公司销售额和市场份额均有所提升，客户满意度和忠诚度提高。</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问题识别</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决策仿真应用</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决策结果</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实施效果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https://d.book118.com/258001004004006042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2024-09-20T23:13:53.457</cp:lastPrinted>
  <dcterms:created xsi:type="dcterms:W3CDTF">2024-09-20T15:13:53Z</dcterms:created>
  <dcterms:modified xsi:type="dcterms:W3CDTF">2024-09-20T15:13:55Z</dcterms:modified>
</cp:coreProperties>
</file>