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052B3-5021-447A-8CF6-6EF4349F9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DBBB1-774C-4309-B54B-D1C2DB6D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7D965-ADFC-4E3F-A5A1-31A44190A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D58CE-6403-4FEF-9BA0-0E7DB9010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3B786A-6F39-4A6C-AA73-7A1344CE3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F7583-F506-4B1B-9BA8-08FB01879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C52C0-7C5E-4E80-A172-C66FFC6B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E0552-C685-4C1B-86AB-8FA5075C8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34FDB-1696-4D43-8CD9-6CFD397B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5036B-1EF0-4569-994A-F579D02A0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14C7E-3984-4CCD-AB23-C5B92DA49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0113513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骨科护理理论知识培训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骨科护理操作技能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骨科护理中的沟通与心理支持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骨科护理的最新发展与趋势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骨科护理的实践与案例分析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骨科护理基础知识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骨骼是身体的支架，具有保护内脏器官、维持身体姿势、运动等功能。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骨骼的构造与功能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关节是骨骼之间能够活动的连接，由关节面、关节囊和关节腔组成，具有屈伸、收展、旋转等运动功能。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关节的组成与功能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骨骼与关节的发育过程分为胚胎期、婴儿期、儿童期、青春期和成年期，不同时期发育特点不同。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骨骼与关节的发育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骨骼与关节的基本知识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由于外力或骨质疏松等原因导致骨骼完整性和连续性中断。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关节炎症性疾病，包括类风湿性关节炎、骨关节炎等。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如颈椎病、腰椎间盘突出等，与长期姿势不良或外伤有关。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脊柱疾病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肌肉、肌腱、韧带等软组织损伤。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软组织损伤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骨科疾病的常见类型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预防褥疮、肺炎等并发症，保持皮肤清洁干燥，定期翻身、拍背。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保持营养均衡，适当补充钙质和维生素D，有助于骨骼健康。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根据病情轻重适当休息，并在医生指导下进行康复训练。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遵循医嘱使用止痛药或进行物理治疗，缓解疼痛。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骨科患者的日常护理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骨科护理操作技能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在搬运骨折患者时，应遵循正确的姿势和技巧，避免加重患者的伤势。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正确搬运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舒适体位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为患者提供舒适的体位，确保骨折部位得到正确的固定和支撑。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在体位护理过程中，应预防压疮、肌肉萎缩等并发症的发生。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骨科患者的体位护理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在患者病情稳定后，尽早开始康复训练，促进骨折愈合和功能恢复。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早期康复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在康复训练过程中，给予患者心理支持和鼓励，增强其康复信心。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骨科患者的康复训练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骨科患者的疼痛管理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对患者进行疼痛评估，了解其疼痛程度和性质。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根据评估结果，合理使用药物缓解患者的疼痛。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采用物理治疗、按摩、针灸等非药物治疗方法，缓解患者的疼痛。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骨科护理中的沟通与心理支持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https://d.book118.com/258001135130006025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2024-09-02T15:27:12.613</cp:lastPrinted>
  <dcterms:created xsi:type="dcterms:W3CDTF">2024-09-02T07:27:12Z</dcterms:created>
  <dcterms:modified xsi:type="dcterms:W3CDTF">2024-09-02T07:27:14Z</dcterms:modified>
</cp:coreProperties>
</file>