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86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64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76A82-A609-4C0B-AA5B-FFD237D79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6430D-4EA4-4D66-8ABD-E69244480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EBCB6-9C84-420E-BEAE-A3987CB2F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C5455-870B-4452-83DA-9EF9142DA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7D3C8E-C103-4491-BEA5-7EDA52A95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630771-B2C3-45BB-A91E-030B85015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B9020C-4698-47F3-8255-BDE40DBC7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0D579-9111-4330-A005-B78698F6F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7447E-C6A5-45D0-937B-AF8217D3B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5440C-EBB0-4929-B36D-4257B764C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71429-9EE7-40A5-8517-84F196E59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850" r:id="rId2"/>
    <p:sldLayoutId id="2147500851" r:id="rId3"/>
    <p:sldLayoutId id="2147500852" r:id="rId4"/>
    <p:sldLayoutId id="2147500853" r:id="rId5"/>
    <p:sldLayoutId id="2147500854" r:id="rId6"/>
    <p:sldLayoutId id="2147500855" r:id="rId7"/>
    <p:sldLayoutId id="2147500856" r:id="rId8"/>
    <p:sldLayoutId id="2147500857" r:id="rId9"/>
    <p:sldLayoutId id="2147500858" r:id="rId10"/>
    <p:sldLayoutId id="214750085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02125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一年级上下册课外阅读教学计划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阅读目标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阅读内容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阅读时间安排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阅读方法指导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阅读评价与反馈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阅读目标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培养阅读兴趣</a:t>
            </a:r>
            <a:endParaRPr lang="zh-CN" altLang="en-US"/>
          </a:p>
        </p:txBody>
      </p:sp>
      <p:sp>
        <p:nvSpPr>
          <p:cNvPr id="104889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培养学生的阅读思维和阅读创造力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0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拓展学生的阅读视野，增加知识储备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提高学生的阅读能力和阅读水平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2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激发学生阅读兴趣，培养阅读习惯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提高阅读能力</a:t>
            </a:r>
            <a:endParaRPr lang="zh-CN" altLang="en-US"/>
          </a:p>
        </p:txBody>
      </p:sp>
      <p:sp>
        <p:nvSpPr>
          <p:cNvPr id="104896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掌握正确的阅读方法和技巧，提高阅读速度和效率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提高阅读理解和分析能力，增强阅读思维和逻辑能力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培养良好的阅读习惯和兴趣，增强阅读兴趣和自信心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扩大词汇量和阅读量，提高语言理解和表达能力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拓展阅读视野</a:t>
            </a:r>
            <a:endParaRPr lang="zh-CN" altLang="en-US"/>
          </a:p>
        </p:txBody>
      </p:sp>
      <p:sp>
        <p:nvSpPr>
          <p:cNvPr id="10490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激发学生阅读兴趣，培养良好的阅读习惯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拓展学生的知识面，增加文化底蕴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提高学生的阅读理解能力和思维品质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培养学生的自主学习和合作学习能力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https://d.book118.com/258002125002006043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一年级上下册课外阅读教学计划</vt:lpstr>
      <vt:lpstr>目录</vt:lpstr>
      <vt:lpstr>阅读目标</vt:lpstr>
      <vt:lpstr>培养阅读兴趣</vt:lpstr>
      <vt:lpstr>提高阅读能力</vt:lpstr>
      <vt:lpstr>拓展阅读视野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2024-09-22T08:27:32.568</cp:lastPrinted>
  <dcterms:created xsi:type="dcterms:W3CDTF">2024-09-22T00:27:32Z</dcterms:created>
  <dcterms:modified xsi:type="dcterms:W3CDTF">2024-09-22T00:27:34Z</dcterms:modified>
</cp:coreProperties>
</file>