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BDE24-22C0-4E56-A0B4-EDB7FB1D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2AB17-BDA8-4C0B-95E5-F8B491CC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D372C-900B-4DDD-86A0-715E06AB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9174B-C3BC-4CD4-A0C9-C11CED410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5DCFE-D5AF-481C-92B6-F926F0E9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C33B7-1378-4272-B581-86F2C811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7DD12-41D5-4180-A336-73E5E5BA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7FD24-8860-49E2-81CA-85CAFD6C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7E00B-EEAA-47F5-9061-54B603464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ABB5-D77C-4ED1-99BB-A9F23763D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0A48-A921-4790-B5A8-249A5612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2127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风险管理基础知识介绍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风险是指在某一特定环境下，在某一特定时间段内，某种损失发生的可能性。它包括客观风险和主观风险两种类型，客观风险是不以人们意志为转移的实际发生的风险，主观风险则是人们心理上感受到的风险。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风险具有不确定性、客观性、普遍性、必然性、可识别性、可控性等特征。这些特征是风险在实际情况中具体表现的总结。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风险的特征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按风险来源划分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风险可分为自然风险和人为风险。自然风险是由自然界的不可抗力引起的，如地震、洪水等；人为风险则是由人类行为决策的失误或不当行为引起的，如欺诈、盗窃等。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按风险的性质划分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风险可分为纯粹风险和投机风险。纯粹风险是指只带来损失的风险，如交通事故、疾病等；投机风险则是指既可能带来损失也可能带来收益的风险，如股票投资、赌博等。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88" r="1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风险识别是风险管理的基础，是指通过一定的方式、方法系统地、连续地认识所面临的各种风险以及分析风险事故发生的潜在原因。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确定风险的来源、确定风险的领域、确定风险的因素、确定风险的性质和特征。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风险识别的步骤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风险管理是指企业或组织通过识别、评估、控制和监控潜在的风险因素，以降低风险发生可能性和影响的过程。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风险管理涉及的领域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包括金融、医疗、制造业、服务业等多个领域，旨在识别、评估、控制和监控潜在的风险因素，以降低风险发生可能性和影响。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有效的风险管理有助于企业或组织减少损失、提高运营效率、增强竞争力，从而获得更好的经济效益和社会效益。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通过收集和分析相关信息，识别出可能对组织产生负面影响的事件或情况。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对已识别的风险进行量化和定性评估，确定风险的大小和可能造成的损失。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采取措施降低风险发生的可能性或减轻风险造成的影响。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持续监测风险状况，及时发现和处理新的风险因素。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转嫁策略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通过采取预防措施来降低风险发生的可能性。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通过多元化投资或业务布局来分散风险。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在风险发生时采取措施减轻其影响。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通过购买保险等方式将风险转移给其他方。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识别潜在的风险因素，包括市场风险、技术风险、财务风险等。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对已识别的风险因素进行深入分析，评估其可能性和影响程度。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根据风险分析结果，对风险进行排序和分类，确定哪些风险需要重点关注。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通过历史数据或专家判断，对风险发生的可能性进行量化分析。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评估不同因素变动对项目或企业目标的影响程度。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通过模拟大量可能情景，评估项目或企业的风险敞口。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https://d.book118.com/258002127077006043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2024-09-23T05:15:15.110</cp:lastPrinted>
  <dcterms:created xsi:type="dcterms:W3CDTF">2024-09-22T21:15:15Z</dcterms:created>
  <dcterms:modified xsi:type="dcterms:W3CDTF">2024-09-22T21:15:17Z</dcterms:modified>
</cp:coreProperties>
</file>