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19EF7-DF52-4CD0-8771-007F32C45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49144-23D3-405D-87AC-C0F8C3F1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6492E-F90A-4BF8-B5C6-A2C3625C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E6169-C652-4951-8081-2A446D4D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618C46-D1BE-4871-8BAB-1BE87CD97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30FF9-06C9-4E7B-8A29-16228A2F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35647-A673-42CE-A2BE-ED3E7A95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08A1F-ABAA-40AE-B2AF-A88FC5F24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9182A-8513-4694-8CFD-A3D51F1C0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28E9E-B03F-4277-B08C-535E1360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D4AF6-87CB-4035-B80A-DD30405DA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30721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《初识管理学》ppt课件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管理学实践案例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管理学是一门研究组织、领导、协调和控制等管理活动的学科，旨在提高组织效率、达成组织目标。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管理学涉及的领域广泛，包括组织行为学、人力资源管理、战略管理、市场营销管理等多个方面。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管理学为企业、政府机构和非营利组织等各类组织提供了有效的管理方法和工具，有助于提高组织的效率和绩效。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管理学帮助管理者更好地理解组织内外部环境，制定科学合理的管理策略，应对各种挑战和机遇。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640" r="56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代表人物是迈克尔·波特，强调企业战略定位和竞争策略的重要性，以提高企业整体绩效。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代表人物是泰勒，强调通过科学方法提高生产效率，注重工作分析和标准化操作。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代表人物是巴伯拉·明茨伯格，强调对组织内部结构和行为的研究，以提高组织的适应性。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科学管理理论强调通过标准化、量化的方法提高生产效率，以科学的方法研究和改进工作流程。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科学管理理论由弗雷德里克·泰勒提出，主张通过系统的方法对工作进行研究，制定标准化的操作方法、工具和程序，以提高生产效率。它强调对时间和动作的研究，以及对工人操作的标准化和规范化。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行政管理理论关注组织内部的层级关系和权力分配，强调组织的稳定、连续和有效的运行。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行政管理理论以组织结构、层级关系和权力分配为核心，主张通过明确的分工和层级关系来实现组织目标。它强调组织的稳定性和连续性，注重规则、程序和正式化。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人力资源管理理论关注员工的招聘、培训、激励和管理，以提高员工的工作满意度和绩效。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理论认为员工是组织最重要的资源之一，主张通过有效的招聘和培训来提高员工的技能和能力，通过激励和管理来激发员工的工作积极性和创造力。它强调员工的成长和发展，以及员工与组织之间的互惠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营销管理理论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营销管理理论关注市场需求、产品定位和销售策略，以提高产品或服务的市场占有率和竞争力。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营销管理理论以市场需求为核心，主张通过市场调查和分析来了解客户需求，通过产品定位和销售策略来满足客户需求。它强调品牌建设、市场细分和客户关系管理，以提高产品或服务的市场占有率和竞争力。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生产管理理论关注生产过程、质量控制和生产效率，以提高生产效率和产品质量。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理论以生产过程为核心，主张通过科学的方法对生产过程进行管理，以提高生产效率和产品质量。它注重生产流程的优化、生产计划的制定和生产过程中的质量控制，以确保生产的顺利进行和产品的质量可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管理学基本职能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计划职能是管理学的核心，它涉及到确定组织的目标、制定实现这些目标的战略和行动计划，以及评估和调整计划的过程。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是管理学的基石，它为组织提供了明确的方向和行动路线。通过计划职能，管理者可以预测未来环境的变化，制定出适应这些变化的战略和行动计划。计划职能还包括评估计划的执行情况，并根据实际情况调整计划，以确保组织目标的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组织职能是管理学的关键环节，它涉及到构建组织结构、分配资源和协调组织活动，以确保组织的高效运作。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职能是实现组织目标的重要保障。通过组织职能，管理者可以设计出合理的组织结构，明确各部门的职责和权力，分配人力资源和其他资源，并协调各部门之间的活动。组织职能的目标是提高组织的效率和效果，确保组织的各项工作能够顺利开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组织职能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https://d.book118.com/258003072142006023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2024-08-30T18:45:39.226</cp:lastPrinted>
  <dcterms:created xsi:type="dcterms:W3CDTF">2024-08-30T10:45:39Z</dcterms:created>
  <dcterms:modified xsi:type="dcterms:W3CDTF">2024-08-30T10:45:41Z</dcterms:modified>
</cp:coreProperties>
</file>