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98095-9988-43BD-BD1B-2FC2F8F17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95690-46D0-4EEF-9BF0-36872A151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472C7-F725-4FA3-A1B6-F9838823D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555C3-B3E9-4FC3-9F96-930B608C2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80F76C-2EB5-495D-AE2C-0F075B352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B0756C-5365-48FA-A609-90345E3F6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5F18D0-EC85-40BD-ADA1-5D89D6B18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2A261-A9A1-40D9-9A1A-B44B44DE7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4909E-BF66-457B-ADD5-6539061EC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47299-C91F-492F-B7E0-93F164E26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AF68E-8B51-4BB0-8B04-7B96B7D54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03115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《生化提高自测题》ppt课件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生化基础知识回顾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自测题及答案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复习建议与答疑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《生化提高自测题》ppt课件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课程名称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625" r="2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对生物化学有兴趣的学生及需要提高相关技能的在职人员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以自测题的形式，帮助学生巩固和加深对生物化学知识的理解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掌握生物化学的基本概念和原理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提高分析和解决生物化学问题的能力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培养学生对生物化学的兴趣和热情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生化基础知识回顾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生物大分子是构成生命的基础物质，包括蛋白质、核酸、糖类和脂质等。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生物大分子是生物体内最主要的分子，具有多种结构和功能，是细胞代谢和生命活动的基础。蛋白质是生物大分子中的重要组成部分，具有催化、运输、调节、免疫等多种功能。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生物大分子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细胞是生命的基本单位，具有多种结构和功能，包括细胞膜、细胞质和细胞核等。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膜是细胞的边界，具有物质转运、信息传递和免疫防御等功能。细胞质是细胞内的主要组成部分，含有多种细胞器和酶，参与细胞代谢和能量转换。细胞核是细胞的遗传信息库，含有染色体和基因组，控制细胞的生长和发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代谢途径是生物体内物质和能量转化的过程，包括糖代谢、脂代谢和蛋白质代谢等。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代谢是生物体内糖类物质分解和合成的代谢过程，涉及葡萄糖的氧化、磷酸戊糖途径和糖原合成等。脂代谢是生物体内脂肪的分解和合成过程，涉及甘油三酯的分解和胆固醇的合成等。蛋白质代谢是生物体内蛋白质的合成和分解过程，涉及氨基酸的合成和分解以及蛋白质的降解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代谢途径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自测题及答案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关于蛋白质的描述，以下哪项是错误的？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选择题1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蛋白质是生命活动的主要承担者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选项A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蛋白质的基本组成单位是氨基酸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选项B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https://d.book118.com/258003115026006035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2024-09-13T21:11:51.073</cp:lastPrinted>
  <dcterms:created xsi:type="dcterms:W3CDTF">2024-09-13T13:11:51Z</dcterms:created>
  <dcterms:modified xsi:type="dcterms:W3CDTF">2024-09-13T13:11:52Z</dcterms:modified>
</cp:coreProperties>
</file>