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F6D37B-0ACA-4388-B66A-2CEE946A5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DF727-AC00-4B45-A4DA-5F9574E86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B4E353-866B-4182-ABAA-528318E1F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6C1470-DF0D-4A92-96A6-4974A03F1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883D22-01CE-4D29-9CF8-FB66F93606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5603EC-5C61-4B9F-9AF2-D3FCA117E6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4D1D64-14EC-4858-9916-DDE5DB9CC4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41DDB-EE41-479B-BA11-99BA2561AE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CADF2-3E13-4037-A812-968E1A973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37F576-E283-407E-806A-FCBD73B96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FE001B-B8B1-433D-A67A-437BC9A3C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0403605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大学新生入学教育培训的科研与创业能力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大学新生入学教育概述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科研能力培养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创业能力培养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科研与创业能力融合培养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案例分析：成功科研与创业者经验分享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大学新生入学教育培训展望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大学新生入学教育概述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目标设定</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意义阐述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教育目标与意义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入学教育的目标是帮助新生快速适应大学生活，了解学校文化，明确学习方向，提升个人素养。</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入学教育是大学新生从中学到大学的过渡环节，对于培养学生的自主学习能力、独立生活能力和社交能力具有重要意义。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021" b="50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入学教育内容通常包括学校历史与文化介绍、学习方法与技巧培训、心理健康与生活适应指导、职业规划与创业意识培养等。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入学教育形式可以包括讲座、研讨会、工作坊、团体辅导、老生带新生等多种形式，旨在通过互动与交流，提升新生的参与感和归属感。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教育内容与形式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形式选择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内容安排</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83" r="15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入学教育效果评估可以通过问卷调查、访谈、测试等多种方式进行，以了解新生对入学教育的满意度、知识掌握情况和能力提升程度。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对入学教育效果进行评估，有助于学校及时了解教育效果，针对存在的问题和不足进行改进，进一步提升入学教育的质量和效果。同时，评估结果还可以为学校制定更加科学合理的入学教育方案提供重要参考。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教育效果评估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科研能力培养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强调科研对于个人和社会的重要性，引导学生树立科研意识。</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通过举办科研讲座、展览等活动，激发学生对科研的兴趣和热情。</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鼓励学生积极参与课外科技活动，培养自主探究的精神。</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科研意识与兴趣激发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3">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开设科研方法课程，系统介绍科研方法的基本原理和常用技术。</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举办实验技能培训，提高学生的实验操作能力。</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引导学生学习文献检索、数据处理等科研必备技能。</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科研方法与技能训练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鼓励学生积极参与教师的科研项目，了解科研项目的运作过程。</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设立学生科研实践项目，支持学生自主选题、开展研究。</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举办科研实践交流活动，促进学生之间的合作与交流。</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科研项目参与与实践</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举办科研成果展览、报告会等活动，展示学生的科研成果。</a:t>
            </a:r>
          </a:p>
        </p:txBody>
      </p:sp>
      <p:pic>
        <p:nvPicPr>
          <p:cNvPr id="5" name="Picture 5"/>
          <p:cNvPicPr>
            <a:picLocks noChangeAspect="1"/>
          </p:cNvPicPr>
          <p:nvPr/>
        </p:nvPicPr>
        <p:blipFill>
          <a:blip r:embed="rId4"/>
          <a:srcRect l="16875" r="168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建立科研成果评价机制，对学生的科研成果进行客观评价。</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鼓励学生将科研成果转化为实际应用，推动产学研结合。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科研成果展示与评价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创业能力培养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54" r="515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宣传创业理念</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举办创业活动</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邀请创业成功者</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通过讲座、分享会等形式，向新生传递创业理念，激发他们的创业热情。</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组织创业计划大赛、创新创业实践等活动，让新生在实践中体验创业的乐趣。</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邀请成功的创业者来校分享经验，激励新生勇于尝试创业。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创业意识与激情点燃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创业知识与技能学习</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设置创业基础课程和选修课程，让新生系统学习创业知识和技能。</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针对新生的创业需求和兴趣，举办各类创业培训班，提高他们的创业能力。</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为新生配备创业导师，提供一对一的辅导和支持，帮助他们解决创业过程中的问题。</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开设创业课程</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举办创业培训</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导师制辅导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创业实践基地</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项目孵化支持</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校企合作</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创业实践与项目孵化</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对有潜力的创业项目进行孵化支持，提供资金、场地、技术等资源。</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与企业合作开展创业实践项目，让新生在实践中了解企业运营和管理。</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建立创业实践基地，为新生提供实践场所和资源支持。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组织创业成果展示活动，让新生展示自己的创业成果和收获。</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创业成果展示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250" r="18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评价体系建立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奖励机制设立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250" r="15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建立科学的评价体系，对新生的创业成果进行评价和反馈。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设立创业奖励机制，对表现突出的新生进行表彰和奖励。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创业成果展示与评价</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https://d.book118.com/258004036057006040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2024-09-18T21:19:02.922</cp:lastPrinted>
  <dcterms:created xsi:type="dcterms:W3CDTF">2024-09-18T13:19:02Z</dcterms:created>
  <dcterms:modified xsi:type="dcterms:W3CDTF">2024-09-18T13:19:04Z</dcterms:modified>
</cp:coreProperties>
</file>