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6A332B-5CEE-4D98-9D27-5AC4EB5BA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71FE4-E1BC-4DFD-9B61-AB06AFC9F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000B13-0A2F-49F7-8E72-262896608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826FEE-3859-4229-9EE0-3CEA976B0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4ABF62-4E97-4D0A-849B-6D46110A73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58F74A-9247-4CCF-8059-4C535AAC53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EC8E8A-F08A-46AC-A69C-E83347EDC5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5F0FD-BEDC-4D3B-B9AF-D4E50586A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47BCB9-0238-4F21-BC33-59C5A53CA3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C40DA-12A9-499C-868C-D3706DA21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8B3B2-59AC-462E-B416-3C8A1E03A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0505111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患者护理管理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药品与设备管理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护理质量持续改进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90" r="1499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随着医疗技术的不断发展和患者需求的日益增长，护理工作在医疗服务中的地位越来越重要。为了提高护理服务质量，保障患者安全，制定一套科学、规范的护理管理制度成为迫切需求。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当前，国内外的护理管理实践经验表明，建立完善的护理管理制度可以有效提高护理工作效率，降低护理差错发生率，提升患者满意度。</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制定一套科学、规范、实用的护理管理制度，为护理人员提供明确的操作指南，保障患者安全，提高护理服务质量。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有利于实现护理工作的规范化、标准化，提高护理工作效率；有利于保障患者的权益，提升患者满意度；有利于提升医院的综合竞争力，促进医院的长远发展。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护理管理制度概述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护理管理制度的定义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护理管理制度涉及护理人员的岗位职责、护理操作规程、护理质量评价标准等多个方面。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护理管理制度是指医疗机构内部对护理工作进行管理和规范的一系列制度、流程和标准，旨在确保护理服务质量和安全。</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通过规范护理工作流程和标准，提高护理服务质量和效率，保障患者安全。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708" r="5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保障护理人员权益</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促进护理学科发展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417" r="18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明确护理人员岗位职责和工作要求，保障护理人员的合法权益和工作尊严。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完善的护理管理制度有利于推动护理学科的发展，提高护理专业的社会地位和认可度。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https://d.book118.com/258005051112006046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2024-09-27T15:51:12.003</cp:lastPrinted>
  <dcterms:created xsi:type="dcterms:W3CDTF">2024-09-27T07:51:12Z</dcterms:created>
  <dcterms:modified xsi:type="dcterms:W3CDTF">2024-09-27T07:51:13Z</dcterms:modified>
</cp:coreProperties>
</file>