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66397-2E88-49B9-BC8F-1A0338508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C2216-B898-4C4F-BA3D-36F5F7FE7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6818FD-E574-4E3D-B58A-8CAB828B9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BB1D9E-3198-4012-802E-891F575C0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8E2977-6536-4BB8-84B3-2F1B8A890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D72812-5FAD-4052-8FFB-FBA6CBA9B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9BCF68-6558-4123-BE7C-DEC04A031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E40AF2-02A0-4930-8A27-8200223C1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4B270E-290B-4263-9B25-98EAC6558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27D24-67AC-40E9-A670-8C6B49FBF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B26BA-9020-4471-A8E2-4549180E7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0507400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新生儿乙肝卡介疫苗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新生儿乙肝卡介疫苗简介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新生儿乙肝卡介疫苗接种流程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新生儿乙肝卡介疫苗的接种效果与影响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新生儿乙肝卡介疫苗的安全性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新生儿乙肝卡介疫苗的未来发展与研究方向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新生儿乙肝卡介疫苗简介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新生儿乙肝卡介疫苗是一种预防乙型肝炎和结核病的疫苗，通常在新生儿出生后24小时内接种。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该疫苗由重组酵母或重组CHO细胞表达的乙型肝炎表面抗原和卡介苗组成，具有安全、有效、方便等优点。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新生儿乙肝卡介疫苗的研发始于20世纪80年代，经过多次临床试验和改进，最终于2002年获批上市。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该疫苗的接种率在全球范围内逐渐提高，成为预防乙型肝炎和结核病的重要手段。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疫苗的研发与历史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125" r="2312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预防乙型肝炎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乙型肝炎是一种由乙型肝炎病毒引起的传染病，可导致肝脏疾病和肝癌。新生儿乙肝卡介疫苗能有效预防乙型肝炎病毒的感染，降低发病率和死亡率。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预防结核病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结核病是一种由结核分枝杆菌引起的传染病，可导致肺部和身体其他部位的感染。新生儿乙肝卡介疫苗中的卡介苗能有效预防结核分枝杆菌的感染，降低结核病的发病率。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提高儿童健康水平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新生儿乙肝卡介疫苗的接种是儿童保健的重要组成部分，能有效提高儿童健康水平和生命质量。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新生儿乙肝卡介疫苗接种流程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021" b="50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新生儿在出生后24小时内应接种第一剂乙肝疫苗，并在满月时接种第二剂。卡介苗疫苗应在出生后2-3天接种。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乙肝疫苗通常接种3-4剂，根据宝宝的体重和具体情况而定。卡介苗只需接种一次。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接种时间与剂量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接种剂量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接种时间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74" b="28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接种前的准备事项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确保宝宝身体健康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在接种前，家长应确保宝宝没有发热、咳嗽、腹泻等不适症状，并保持良好的健康状况。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了解宝宝的免疫史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家长应向医生提供宝宝的免疫史，以便医生根据宝宝的实际情况制定合适的接种计划。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遵循医生的建议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医生会根据宝宝的健康状况和免疫史，评估是否适合接种，并给出具体的接种建议。家长应遵循医生的建议，不要擅自决定是否接种。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在接种后，家长应注意观察宝宝是否有异常反应，如高热、持续哭闹等，如有异常应及时就医。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观察宝宝反应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按时完成后续接种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9958" b="9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保持宝宝卫生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7" b="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根据医生的建议，按时完成后续的乙肝疫苗和卡介苗的接种，以确保宝宝获得全面的免疫保护。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在接种后，家长应保持宝宝的卫生，避免接触感染源，以防感染疾病。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接种后的注意事项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新生儿乙肝卡介疫苗的接种效果与影响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https://d.book118.com/258005074004006036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2024-09-15T01:40:47.141</cp:lastPrinted>
  <dcterms:created xsi:type="dcterms:W3CDTF">2024-09-14T17:40:47Z</dcterms:created>
  <dcterms:modified xsi:type="dcterms:W3CDTF">2024-09-14T17:40:49Z</dcterms:modified>
</cp:coreProperties>
</file>