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8DDA2-AE28-49E6-87F2-D3CBC35E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9FCEE-22E6-4EFC-BC2D-CD7B30F8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E7758-C29D-4DF4-82C6-1D920083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BC67E-7413-4776-A634-62810BFA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9F087-E6FB-4A17-B661-2D946D5C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3BC0D-01D8-448B-91A0-A1AC95AC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4BAAB-25A5-4AA8-8CC9-C8A7B5159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6D957-4914-43AD-BA0C-F47711EC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696EE-05E9-45AA-AADA-4D785583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F7441-C906-474F-B26B-DDF888571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7E499-DF07-4935-BD0D-708E0EBB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6054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回顾过去一年儿科护理工作的成果，总结经验教训，为未来的护理工作提供参考和指导。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随着社会对儿科护理的关注度不断提高，儿科护理工作面临着越来越多的挑战和机遇。为了提高儿科护理质量，必须对过去一年的工作进行全面、深入的总结和分析。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本总结将涵盖儿科护理工作的各个方面，包括护理管理、护理质量、护理安全、护理教育等。同时，本总结还将对过去一年中发生的重大事件、重要案例进行深入剖析，以提供更具体、更有针对性的经验和教训。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本年度，我们成功地提高了护理技能，通过定期培训和考核，确保护士具备最新的护理知识和技术。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我们重新设计了护理流程，使其更加高效、安全，从而提高了患者的满意度。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我们注重团队建设，通过各种活动增强了护士之间的沟通与合作，提高了整体工作效率。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本年度护理工作亮点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随着患者数量的增加，我们面临了人力和时间上的压力。为应对这一挑战，我们优化了排班制度，确保每位患者都能得到及时、专业的护理。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患者数量增加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有时家属对患儿病情和治疗方案存在疑问或误解，我们通过加强与家属的沟通，提供专业、耐心的解答，有效缓解了这一难题。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家属沟通难题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对于一些高难度护理操作，我们采取了模拟训练、案例分析等方式，提高护士的操作技能和应对能力。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高难度护理操作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我们定期进行护理质量评估，通过患者反馈、护士自评和上级评价等多种方式，全面了解护理工作的不足和优点。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针对评估中发现的问题，我们制定了具体的改进措施，并持续跟踪改进效果，确保护理质量的持续提升。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为激励护士积极参与改进工作，我们建立了相应的激励机制，如优秀护士评选、护理创新项目支持等。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56" r="149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采用匿名问卷调查，对护理服务态度、专业水平、环境设施等方面进行评价。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总体满意度为90%，其中护理服务态度满意度为92%，专业水平满意度为88%，环境设施满意度为89%。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部分患者反映护士态度不够亲切，应加强护士的沟通技巧培训。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护理服务态度方面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专业水平方面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环境设施方面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有患者对护士的专业知识掌握不够满意，需加强护士的专业知识培训。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部分患者提出病房环境不够舒适，应改善病房环境，提高患者的舒适度。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加强护士的沟通技巧培训，提高护士的服务意识。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改善病房环境，提供舒适、温馨的住院氛围。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定期开展专业知识培训，提高护士的专业水平。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建立有效的反馈机制，及时收集和处理患者意见，持续改进护理服务质量。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提高患者满意度的建议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https://d.book118.com/258006054113006045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2024-09-26T07:17:15.641</cp:lastPrinted>
  <dcterms:created xsi:type="dcterms:W3CDTF">2024-09-25T23:17:15Z</dcterms:created>
  <dcterms:modified xsi:type="dcterms:W3CDTF">2024-09-25T23:17:17Z</dcterms:modified>
</cp:coreProperties>
</file>