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E8E20-2BAF-41C0-AE90-104606DDB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65469-E2D2-4161-8FC0-36B4679E4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9B8F8-AF5E-437D-880C-9FEDDF1D4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97FEE9-084F-4040-90EC-FA43A675B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7C00BA-A45C-4C0C-AA9E-AC1335FBC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E4464C-F168-4C80-A466-A9F6766F5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ED08A8-3E7A-4BFC-812B-5A8B6F047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4C098-43E5-49D7-80EC-0D2920B18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2DCB3-EBF3-4741-86DC-70314689A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A0D36-85C4-458B-A78B-453839F66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FAA7A-5E30-46C1-928E-2D8C830F0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0704712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管委会工作总结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管委会组织架构与运作情况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重点工作推进情况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财务管理与资金使用效益分析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明年工作计划与展望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对管委会过去一年的工作进行全面梳理和回顾，展示所取得的成绩和进步。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回顾工作成果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分析经验教训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明确未来方向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通过总结工作经验和教训，为今后的工作提供有益的参考和借鉴。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在总结过去工作的基础上，提出未来工作的目标和方向，为管委会的持续发展指明方向。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本次总结主要回顾管委会过去一年的工作情况，时间跨度为2022年1月至2022年12月。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包括管委会的日常管理、项目推进、政策制定与执行、对外合作与交流等方面的工作。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本次总结涉及管委会全体成员，包括领导、各部门负责人及工作人员。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推进重点项目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协调各方资源，确保重点项目按计划推进并取得阶段性成果。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制定并执行管委会年度工作计划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明确目标、任务分工和时间节点，确保各项工作有序推进。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加强内部管理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优化工作流程，提高工作效率；加强员工培训，提升员工素质。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完成的主要任务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14" r="5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取得的成果和亮点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管委会各项工作取得显著成效，如成功举办多场活动，有效推动区域经济发展等。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创新亮点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在工作中注重创新，如引入智能化管理系统，提高工作效率和准确性。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管委会团队成员积极协作，形成良好的工作氛围和团队精神。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部分工作推进不够迅速，需要加强沟通和协调；部分员工工作效率有待提高。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工作中的不足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在面对一些复杂问题时，解决问题的能力和经验有待加强。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解决问题的能力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需要进一步完善内部管理制度，加强员工培训，提高工作效率和质量。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需要改进的方面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存在的问题和不足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管委会组织架构与运作情况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根据管委会工作需要，对组织架构进行了调整，设立了综合办公室、经济发展部、规划建设部、社会事务部等部门，明确了各部门的职责和权限。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职能优化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针对管委会工作中存在的问题，对各部门职能进行了优化，强化了综合办公室的协调职能，加强了经济发展部的招商引资职能，提升了规划建设部的项目推进职能。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组织架构调整及优化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750" r="1275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各部门按照职责分工，分别负责管委会的日常事务、经济发展、规划建设、社会事务等方面的工作，形成了各司其职、各负其责的工作格局。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各部门在工作中相互支持、密切配合，形成了良好的团队协作氛围。同时，建立了定期召开部门联席会议的制度，及时协调解决工作中遇到的问题。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各部门职责划分与协作情况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管委会根据工作需要，合理配置了各部门的工作人员，注重选拔具有专业知识和实际工作经验的人才，提高了管委会的整体工作水平。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委会重视员工的培训和发展，定期组织各类培训活动，包括新员工入职培训、专业技能培训、管理培训等，提高了员工的综合素质和业务水平。同时，鼓励员工参加各类专业考试和职称评审，提升个人职业发展空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人员配置及培训情况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https://d.book118.com/258007047125006033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2024-09-11T21:53:09.909</cp:lastPrinted>
  <dcterms:created xsi:type="dcterms:W3CDTF">2024-09-11T13:53:09Z</dcterms:created>
  <dcterms:modified xsi:type="dcterms:W3CDTF">2024-09-11T13:53:12Z</dcterms:modified>
</cp:coreProperties>
</file>