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99F75C-FF23-469A-AF23-C2284A8C1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2C3651-1F17-4F80-8C0A-D13941631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E71CB4-3D40-4699-B0FA-32FCCA96E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5D07FC-4872-4E7F-B0EC-78A85B33DF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0D452A-CAB9-4692-B926-E0E8E330A7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93F1F0-23C9-4072-8443-18DAAA7411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D76DAE-961E-46DE-8B70-9DB18275A1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D57F80-754D-499C-AA16-E82B7DA16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7ABDE8-FAC9-47C1-9D74-1BE4AF556B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2F212-BD2D-4548-8CD0-9378A6381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201AC-941D-45DD-BF36-4AFFA3E19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0705314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《劳动定额水平》ppt课件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劳动定额概述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劳动定额水平的确定方法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劳动定额水平的影响因素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提高劳动定额水平的措施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劳动定额水平的评价与考核</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劳动定额概述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59" r="276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296" r="2229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劳动定额是指在一定生产技术组织条件下，为完成某项生产任务所规定的劳动消耗量标准。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劳动定额是企业组织生产和加强管理的重要依据，是促进企业技术进步和劳动生产率提高的重要手段。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经验估工定额、统计定额、技术定额和标准定额。</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按制定方法分类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基本定额、计划定额、现行定额和不变定额。</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按定额的用途分类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时间定额、产量定额和看管定额。</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按劳动要素分类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劳动定额的种类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5775" r="577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合理的劳动定额有利于激发职工的积极性和创造性，促进企业技术进步和劳动生产率的提高。</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提高劳动生产率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通过劳动定额管理，企业可以合理安排劳动力，优化人力资源配置，提高生产效率。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优化资源配置</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有效的劳动定额管理可以帮助企业控制成本，减少浪费，增加经济效益。</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降低生产成本</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合理的劳动定额有利于保障职工的合法权益，维护良好的劳动关系。</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保障职工权益</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劳动定额的作用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劳动定额水平的确定方法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科学合理</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统计分析法是一种基于历史数据和统计学原理来确定劳动定额水平的方法。它通过对历史数据的收集、整理和分析，发现劳动定额的内在规律和趋势，从而预测未来的定额水平。这种方法能够较为客观地反映实际情况，具有科学性和合理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客观准确</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统计分析法的另一个优点是能够较为客观准确地确定劳动定额水平。它不受人为因素的影响，能够较为真实地反映实际情况。同时，统计分析法还能够发现劳动定额中的问题和不足，为改进和优化劳动定额提供依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数据依赖</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然而，统计分析法也存在一定的局限性。它依赖于历史数据的完整性和准确性，如果数据质量不高或者数据量不足，将会影响结果的准确性和可靠性。此外，统计分析法也不能完全反映未来的变化和不确定性，需要结合其他方法进行综合评估。</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适用范围有限</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统计分析法主要适用于有较为完善的历史数据和统计资料的情况。对于缺乏数据或者数据质量不高的企业，这种方法可能不太适用。因此，在选择确定劳动定额水平的方法时，需要根据实际情况进行综合考虑和选择。</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主观判断</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经验估计法是一种基于专家或经验丰富员工的判断和经验来确定劳动定额水平的方法。这种方法强调人的主观判断和经验，具有较大的灵活性，能够根据实际情况进行调整和优化。</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经验估计法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快速灵活</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经验估计法的优点在于快速灵活，能够迅速地确定劳动定额水平。由于这种方法主要依赖人的判断和经验，因此不需要大量的数据和复杂的计算，操作简便易行。此外，经验估计法还能够根据实际情况进行动态调整，具有一定的适应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经验估计法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主观性强</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然而，经验估计法也存在主观性强、准确性难以保证的问题。不同的人具有不同的经验和判断标准，因此可能会得出不同的结果。同时，这种方法也容易受到人为因素的影响，如个人偏见、利益关系等。因此，在采用经验估计法时，需要尽量保证判断和经验的客观性和准确性。</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经验估计法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适用范围有限</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验估计法主要适用于缺乏历史数据和统计资料、或者数据质量不高的情况。对于具有较为完善的数据和资料的企业，统计分析法可能更为适用。因此，在选择确定劳动定额水平的方法时，需要根据实际情况进行综合考虑和选择。</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经验估计法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参考对比</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类推比较法是一种通过比较类似企业或类似工作的劳动定额水平来确定本企业劳动定额水平的方法。这种方法通过比较类似情况下的劳动定额水平，能够较为客观地确定本企业的定额水平。</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类推比较法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借鉴参考</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类推比较法的优点在于能够借鉴其他企业或工作的经验和做法，避免了自己摸索的过程，提高了工作效率。同时，通过比较类似情况下的劳动定额水平，能够较为客观地确定本企业的定额水平，避免了主观因素的影响。此外，类推比较法还能够发现本企业与其他企业之间的差距和不足，为改进和优化劳动定额提供借鉴和参考。</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类推比较法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适用范围有限</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然而，类推比较法也存在一定的局限性。它主要适用于具有较为类似的工作和业务流程的企业之间进行比较和借鉴。对于不同行业、不同规模、不同管理模式的企业来说，类推比较法的适用性可能受到一定限制。此外，类推比较法也不能完全反映未来的变化和不确定性，需要结合其他方法进行综合评估。</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类推比较法</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https://d.book118.com/258007053142006023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2024-08-30T18:46:27.433</cp:lastPrinted>
  <dcterms:created xsi:type="dcterms:W3CDTF">2024-08-30T10:46:27Z</dcterms:created>
  <dcterms:modified xsi:type="dcterms:W3CDTF">2024-08-30T10:46:29Z</dcterms:modified>
</cp:coreProperties>
</file>