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55E7F6-9937-4746-8972-C29057234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6F8ED6-F246-4DA7-AA6F-49AF61286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BB169A-311E-489F-AC43-498684723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E520BE-410C-447B-9344-AE24456DF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19E1A2-5173-4D35-9B9B-17C68FA9D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073BA3-3B0A-498A-AFB3-DCBCB6462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5740C0-1936-41D6-A33D-A0CB66F5F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40F92D-2BAB-42E5-803D-7D1D0D1F0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D9FC4B-1849-4A26-BCED-769DD541A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DDD900-2C9E-44CE-B67B-7EDAE7947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EB5E7D-C053-47F1-8025-9A44D3F26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5.jpeg" /><Relationship Id="rId6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1307205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企业社会保险工作总结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上年度企业社会保险工作回顾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本年度企业社会保险工作重点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企业社会保险工作成效分析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当前企业社会保险工作面临的挑战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未来企业社会保险工作展望与计划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促进企业社会保险工作发展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通过总结经验和教训，为企业未来社会保险工作的改进和发展提供借鉴和参考。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履行企业社会责任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企业作为社会成员之一，有责任和义务为员工提供完善的社会保险保障，同时也有责任对社会保险工作进行总结和反思。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总结企业社会保险工作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对企业过去一年的社会保险工作进行全面梳理和总结，以明确工作成果和不足。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社会保险政策执行情况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汇报企业在执行国家及地方社会保险政策方面的情况，包括参保情况、缴费情况、待遇支付情况等。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社会保险工作成果与不足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汇报企业在社会保险工作方面取得的成果和存在的不足，如参保率、缴费率、社保意识等方面的情况。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社会保险工作改进计划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针对存在的问题和不足，提出具体的改进计划和措施，如加强社保宣传、提高社保意识、完善社保制度等。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上年度企业社会保险工作回顾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截至上年度末，企业参保人数达到XX人，较上一年度增长XX%。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参保人数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参保种类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参保意识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企业为员工购买了养老保险、医疗保险、工伤保险、失业保险和生育保险，实现了五险全覆盖。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通过不断加强社保政策宣传，员工的参保意识得到了显著提高，主动要求参保的员工比例不断增加。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参保情况统计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上年度企业社保费用缴纳总额达到XX万元，较上一年度增长XX%。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缴费总额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企业社保费用缴纳及时率为XX%，确保了员工社保权益的及时兑现。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缴费及时率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250" r="182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经过认真核对，上年度企业社保费用无欠费情况。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欠费情况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社保费用缴纳情况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上年度共组织社保政策培训活动XX场，参与员工达XX人次，有效提高了员工对社保政策的认知和理解。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政策宣传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通过企业内部网站、公告栏、员工手册等多种渠道，积极宣传国家和地方的社保政策，确保员工及时了解政策动态。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咨询解答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设立专门的社保咨询窗口，为员工提供社保政策咨询和解答服务，及时解答员工在参保过程中遇到的问题。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8167" r="81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社保政策宣传与培训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本年度企业社会保险工作重点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250" r="3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制度执行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严格执行社保制度，确保各项保险费用按时足额缴纳，保障员工权益。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建立健全企业社会保险制度，明确各项保险政策、缴费比例、待遇标准等，确保制度公平、合理、可持续。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政策宣传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加强对新政策、新制度的宣传，提高员工对社保制度的认知度和理解度。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完善社保制度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定期开展社保知识培训，提高员工对社会保险的认知和意识。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7292" r="72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458" r="845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培训教育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制作并发放社保知识宣传资料，方便员工随时了解和学习。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宣传资料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通过案例分析等方式，让员工了解社保在实际生活中的作用和意义。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加强社保意识培养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服务流程优化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服务质量提升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服务渠道拓展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员工关怀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提高社保服务水平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简化社保业务办理流程，提高办理效率，减少员工等待时间。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加强社保工作人员的业务培训和服务意识培养，提高服务质量。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开通网上社保服务平台，提供线上线下多渠道服务，方便员工随时随地办理业务。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关注员工需求，提供个性化、人性化的社保服务，增强员工的获得感和满意度。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https://d.book118.com/258013072057006034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2024-09-12T20:44:32.478</cp:lastPrinted>
  <dcterms:created xsi:type="dcterms:W3CDTF">2024-09-12T12:44:32Z</dcterms:created>
  <dcterms:modified xsi:type="dcterms:W3CDTF">2024-09-12T12:44:34Z</dcterms:modified>
</cp:coreProperties>
</file>