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C02DB-70AE-4BC6-8A1A-3E8B9133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25DD8-85AB-4870-B443-63BE4C90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CAC49-E19C-4F5C-821D-156289D7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4471B-079C-42D7-B4C5-DB287BBB9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CD63A-65B2-4062-9C81-9A16A82C6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7F509-F906-490B-AE75-CFE14A77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AB03B-BAAF-4A09-A122-7BB59B65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C0191-CE90-4A20-9F2D-EBF13FF25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59A07-0F1B-45CC-94D1-95C1BD137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CA51A-4197-4607-8268-DC8A8339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CAB70-1723-453C-96F9-A7C6BFE4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150500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同课异构教学学习心得体会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同课异构教学的核心理念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同课异构教学的实施过程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同课异构教学的效果评估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同课异构教学旨在满足学生的多样化需求，根据学生的兴趣、能力和背景等因素，提供个性化的学习体验。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适应不同学生需求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通过灵活多变的教学方法和手段，激发学生的学习兴趣和积极性，提高教学效果和学生的学习成果。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同课异构教学要求教师具备较高的专业素养和教学能力，能够促进教师的专业发展和成长。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同课异构教学是指同一教学内容，由不同教师根据自己的理解、经验和学生的实际情况，采用不同的教学方法、手段和策略进行教学的过程。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打破了传统教学中“一刀切”的教学模式，充分尊重学生的个性差异和多元化需求，有利于培养学生的创新精神和实践能力，提高教学效果和教育质量。同时，同课异构教学也能够促进教师之间的交流与合作，实现教学资源的共享和优化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同课异构教学的核心理念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同课异构教学强调学生在学习过程中的主体地位，注重学生的参与和体验。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教师需充分了解学生的需求、兴趣和背景，以便制定符合学生实际的教学计划。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通过多样化的教学手段和活动，满足学生的个性化需求，促进学生的全面发展。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学生中心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同课异构教学认识到学生智能的多样性，注重发掘和培养学生的多种智能。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鼓励教师跨学科整合教学资源，设计丰富多彩的教学活动，以激发学生的多元智能。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建立多元化的评价标准，关注学生的不同智能表现，为学生提供全面的评价反馈。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倡导学生在小组内进行协作学习，共同完成任务或解决问题。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鼓励学生之间的互动交流，分享彼此的知识和经验，促进共同成长。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教师在合作学习中扮演引导者和促进者的角色，为学生提供必要的支持和指导。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同课异构教学强调因材施教的原则，根据学生的特点和需求进行有针对性的教学。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42" r="2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44" r="1274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鼓励教师根据学生的学习进度和反馈灵活调整教学策略和方法。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鼓励教师和学生进行创新实践，探索个性化的教学方式和学习方式。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同课异构教学的实施过程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深入研究教材，明确教学目标和重点难点，为同课异构教学提供基础。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了解学生的认知水平、学习习惯和兴趣爱好，为个性化教学提供依据。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学情分析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根据教材和学情分析，制定多种教学策略和方案，为同课异构教学做好准备。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课前准备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55" r="1625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73" r="189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通过生动有趣的导入方式，激发学生的学习兴趣和积极性。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导入新课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采用多种教学方法和手段，如讲解、讨论、示范等，帮助学生理解和掌握新知识。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知识讲解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组织丰富多彩的学生活动，如小组讨论、角色扮演、实验操作等，让学生在实践中学习和体验。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对本节课所学内容进行回顾和总结，帮助学生巩固所学知识。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课堂总结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https://d.book118.com/258015050012006042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2024-09-21T01:10:54.808</cp:lastPrinted>
  <dcterms:created xsi:type="dcterms:W3CDTF">2024-09-20T17:10:54Z</dcterms:created>
  <dcterms:modified xsi:type="dcterms:W3CDTF">2024-09-20T17:10:56Z</dcterms:modified>
</cp:coreProperties>
</file>