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0C3F611-C0F2-4DBF-9D54-8091A9FD770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4A175-E27F-42D4-AB50-3FD6CFFB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0A66-5E54-4F65-B8A5-71557BCC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8D934-4CD6-4CFD-8C9E-03666BFB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71BFF-C49E-4243-AE71-360D806F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C35B6-21F8-49E6-ADEF-2A62690C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55563-40A5-48B8-A86A-D25EADF9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0002C-3789-4C5B-B315-5F29C03E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8214D-FFF5-4793-A0CC-0265DCC7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87AF1-B832-4EAC-8594-C6CB1689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666FD-6E0C-4FC8-8D30-1C7E26EA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7182B-046D-4C23-A7B3-D3FEA41C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3BF319-3849-488C-A794-D8A1E9F3A6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9F9D9E-1FDD-4C81-9927-232B21D5D0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514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文化创意行业安全生产规章制度培训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安全生产意识培养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安全生产设施与装备管理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安全生产责任落实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安全生产培训和教育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文化创意行业安全生产规章制度培训简介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文化创意行业是一个充满创造力和活力的行业，但安全生产问题也同样重要。本次培训将对文化创意行业安全生产规章制度进行详细介绍，帮助行业从业人员提高安全意识，降低事故风险。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文化创意行业安全生产概述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了解行业发展情况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行业现状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文化创意行业安全生产的必要性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安全生产与产业发展的关联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行业安全生产标准及要求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文化创意行业安全生产相关法律法规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相关法规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法规的主要内容和要求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法规的遵守与执行情况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法规下的企业责任和义务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规章制度制定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安全流程优化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危险源排查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执行保障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企业意义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安全文化建设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员工安全保障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公司声誉保护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执行保障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安全流程优化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安全第一，预防为主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在文化创意行业中，安全生产意识的培养至关重要。树立安全第一，预防为主的理念是每位员工的责任。通过定期进行安全意识培养培训，提高员工对安全的重视程度，确保工作环境安全可靠。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安全隐患排查与整改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重视隐患排查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安全隐患排查的必要性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系统化流程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安全隐患排查的方法与流程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及时整改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安全隐患整改的措施与落实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突发事件应急处理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突发事件的定义与分类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应急演练的重要性与方式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突发事件应急处理流程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安全事故案例的引导意义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安全事故案例分析的方法与步骤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反思总结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如何从安全事故案例中吸取教训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定期安全培训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加强员工的安全意识和应急处理能力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将安全纳入公司文化，树立正确的安全价值观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强化安全管理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建立完善的安全管理制度和流程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重视安全意识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每个员工都是安全生产的参与者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安全生产设施与装备管理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安全设施的规范使用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设施在文化创意行业中起着至关重要的作用。不同种类的安全设施有不同的作用，例如消防设备用于灭火，应急疏散通道用于人员疏散。日常维护与检查是保证安全设施正常运行的关键，不定期的维护将有助于提高设施的可靠性。规范使用安全设施是每个员工的责任，需要遵守相关规章制度，确保设施能够发挥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安全装备的购买与保养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根据工作场景选择适合的装备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安全装备的选择原则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严格按照流程进行采购和验收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安全装备的购买与验收流程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定期保养，及时更新老化装备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安全装备的保养与更新措施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安全设施与装备管理制度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确保员工安全，降低生产事故发生率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持续改进管理制度，确保安全生产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建立与完善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员工必须按照规定正确使用设施与装备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应急救援演练重要性与方式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定期组织演练，提高应急响应速度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模拟真实场景，检验员工应对能力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提高效能方法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定期维护设施与装备，确保正常运行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加强应急救援培训，提高应变能力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安全设施与装备应急救援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安全设施与装备作用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在事故发生时保障员工安全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支持应急救援工作的进行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设施与装备管理是文化创意行业安全生产的重要环节，员工必须严格遵守规章制度，正确使用设施与装备，保障工作安全。建立健全的管理制度，加强应急救援演练，提高设施与装备的应急效能，是保障生产安全的关键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安全生产责任落实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https://d.book118.com/258015140011006050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文化创意行业安全生产规章制度培训</vt:lpstr>
      <vt:lpstr>目录</vt:lpstr>
      <vt:lpstr>第一章 简介</vt:lpstr>
      <vt:lpstr> </vt:lpstr>
      <vt:lpstr>文化创意行业安全生产概述</vt:lpstr>
      <vt:lpstr>安全生产法律法规概述</vt:lpstr>
      <vt:lpstr>安全生产规章制度的重要性</vt:lpstr>
      <vt:lpstr>安全生产规章制度的重要性</vt:lpstr>
      <vt:lpstr>第2章 安全生产意识培养</vt:lpstr>
      <vt:lpstr> </vt:lpstr>
      <vt:lpstr>安全隐患排查与整改</vt:lpstr>
      <vt:lpstr>突发事件应急处理</vt:lpstr>
      <vt:lpstr>安全事故案例分析</vt:lpstr>
      <vt:lpstr>安全生产意识培养</vt:lpstr>
      <vt:lpstr>第3章 安全生产设施与装备管理</vt:lpstr>
      <vt:lpstr> </vt:lpstr>
      <vt:lpstr>安全装备的购买与保养</vt:lpstr>
      <vt:lpstr>安全设施与装备管理制度</vt:lpstr>
      <vt:lpstr>安全设施与装备应急救援</vt:lpstr>
      <vt:lpstr>总结</vt:lpstr>
      <vt:lpstr>第四章 安全生产责任落实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2024-09-29T14:53:28.099</cp:lastPrinted>
  <dcterms:created xsi:type="dcterms:W3CDTF">2024-09-29T06:53:28Z</dcterms:created>
  <dcterms:modified xsi:type="dcterms:W3CDTF">2024-09-29T06:53:30Z</dcterms:modified>
</cp:coreProperties>
</file>