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1FCC4-4B00-4FEA-B02F-4BC53D6E5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B7251-61F5-4C03-8298-FFEBE79B1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75081-2307-4CA2-A41F-D09B2F7D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25CAC-CFC0-4BFE-83E0-4D1244BD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311F04-9F40-4892-AC54-7AAA3B15B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B1E52-CDC7-4F82-A6FE-029C10661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A7992C-03D0-45D0-86F8-28E59853D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7B796-5D40-4B5E-8590-E07C09D6A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3005B-4BE3-4028-8104-CD3F6DE84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3616E-7722-4C83-89F1-6BAAA0280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DD14F-9EE6-40D6-B42B-C08AF52C9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1601506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安全生产管理制度培训学习计划表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安全操作规程与技能培训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事故案例分析与教训总结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考试评价与持续改进计划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安全生产事故频发，严重威胁人民生命财产安全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安全生产是企业持续发展的重要保障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提高员工安全意识和技能水平是预防事故的有效途径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安全生产现状及重要性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掌握基本的安全生产知识和技能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提高应对突发事件的应急处置能力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增强员工安全意识，树立安全发展理念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参训人员范围及要求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企业全体员工，特别是生产一线员工和安全管理人员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要求参训人员认真学习，积极参与培训活动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培训结束后需通过考核，确保培训效果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包括安全生产责任制、安全生产规章制度、安全操作规程等。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安全生产管理制度体系框架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明确安全生产管理目标、原则、方法、措施等，确保企业安全生产工作的顺利开展。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制度体系框架及核心内容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各级职责与权限划分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负责制定安全生产方针、政策，提供必要的资源保障。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负责安全生产规章制度的制定、修订、宣传、培训等。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负责执行安全生产规章制度，落实各项安全措施。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遵守安全生产规章制度，积极参与安全生产活动。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企业领导层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安全管理部门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生产部门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相关法规政策解读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明确企业安全生产主体责任，加强安全生产监管。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《生产安全事故报告和调查处理条例》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规范生产安全事故的报告、调查和处理程序。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《安全生产许可证条例》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规定企业取得安全生产许可证的条件和程序。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其他相关法规政策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如《危险化学品安全管理条例》、《特种设备安全监察条例》等，针对特定行业和领域的安全生产要求进行详细规定。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安全操作规程与技能培训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熟悉设备设施的基本构造和工作原理，掌握正确的操作方法和步骤。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严格遵守设备设施的安全操作规程，禁止违章操作和擅自改动设备设施。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定期对设备设施进行维护保养，确保设备设施处于良好状态，防止因设备设施故障引发安全事故。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根据不同工种和作业环境，选用适当的个人防护用品，如安全帽、安全带、防护服、劳保鞋等。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掌握个人防护用品的正确佩戴方法，确保用品能够有效地发挥作用，保护自身安全。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定期对个人防护用品进行检查和更换，确保用品完好有效。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个人防护用品选用及佩戴方法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熟悉常见的安全生产事故类型和应急处理措施，掌握正确的逃生、报警和救援方法。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定期进行应急演练和培训，提高员工的应急反应能力和自救互救能力。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了解现场安全设施和应急器材的使用方法，能够在紧急情况下正确使用相关设备和器材进行自救或互救。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应急处理措施和自救互救能力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危险源辨识途径和技巧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危险源辨识途径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通过现场观察、员工访谈、历史数据分析等方式，全面了解生产过程中的潜在危险。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利用专业设备和工具，对生产环境中的有害物质、能量等进行检测和识别。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对生产过程中的每个环节进行细致分析，找出可能存在的危险源。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关注员工的安全行为和操作习惯，发现潜在的人为因素导致的危险。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危险源辨识技巧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https://d.book118.com/258016015063006036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2024-09-15T19:09:06.209</cp:lastPrinted>
  <dcterms:created xsi:type="dcterms:W3CDTF">2024-09-15T11:09:06Z</dcterms:created>
  <dcterms:modified xsi:type="dcterms:W3CDTF">2024-09-15T11:09:08Z</dcterms:modified>
</cp:coreProperties>
</file>