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685E1-848B-4477-9FDD-762C8F735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D89C6-0064-4FE3-B77D-F4F86A4C0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3E182-CF7D-4117-B9AB-77293FEFE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DB806-CCBD-4E8C-A24F-52DE29EF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287E3-0022-412D-9725-97A563E5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0A88B-5A62-43B6-BB0A-2C33F9916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B84EF-2E73-4616-AF08-73D889A7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C3D66-E996-46F8-9CA8-1A23513BE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CED7A-A1F1-4431-9C48-17A2CA469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455B3-2B83-45B3-93F4-2575FAFB0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1BF5A-7A64-40DB-B138-33D03B24D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16024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社交媒体对品牌营销的影响分析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社交媒体对品牌营销的积极影响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社交媒体对品牌营销的挑战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社交媒体是一种基于互联网的交互式平台，允许用户创建和分享内容，并与其他用户进行交流和互动。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社交媒体具有实时性、互动性、个性化、社群化等特点，能够快速传播信息和内容，形成广泛的用户群体。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2000年代初，社交媒体开始出现，如Friendster和MySpace等。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2009年左右，Facebook、Twitter和Instagram等社交媒体平台迅速崛起，成为主流社交媒体。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崛起阶段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随着智能手机的普及，社交媒体逐渐移动化，用户可以随时随地访问社交媒体。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移动化阶段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20" r="137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680" r="116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社交媒体的主要平台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全球最大的社交媒体平台之一，提供个人和企业页面、广告投放等功能。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以短文本和实时信息为主的社交媒体平台，用户可以发布推文并关注他人。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以图片和视频为主的社交媒体平台，用户可以分享照片、视频并添加滤镜效果。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全球最大的视频分享平台之一，用户可以上传和观看视频，并进行互动。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Facebook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Twitter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Instagram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YouTube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社交媒体对品牌营销的积极影响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扩大品牌覆盖面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社交媒体平台拥有庞大的用户基数，通过社交媒体营销，品牌能够触及到更广泛的潜在客户，提高品牌知名度。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增强品牌记忆度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社交媒体上的创意广告和互动活动有助于加深用户对品牌的印象，提高品牌记忆度。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99" r="1069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141" r="131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塑造品牌个性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社交媒体上，品牌可以通过发布具有个性的内容，展示品牌的独特魅力，从而塑造出鲜明的品牌形象。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提升品牌认同感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通过与用户的互动，品牌可以更好地了解用户需求，提供更符合用户期望的产品或服务，从而提高用户对品牌的认同感。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社交媒体上的投票、问答、抽奖等活动，能够让用户参与到品牌活动中，增强用户的参与感和归属感。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增强用户参与感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通过社交媒体，品牌可以及时获取用户的反馈和意见，了解市场动态，为品牌决策提供有力支持。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及时反馈市场信息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促进品牌互动与参与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提升市场占有率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社交媒体营销能够帮助品牌扩大市场份额，吸引更多潜在客户，提高销售额。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通过社交媒体营销，品牌可以提升自身竞争力，与其他品牌形成差异化，从而在市场中脱颖而出。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社交媒体对品牌营销的挑战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负面舆论可能源于产品质量问题、服务不周、公关危机等，企业需要及时应对，避免事态恶化。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企业需建立有效的危机应对机制，包括危机预警、快速响应和事后恢复等，以降低负面舆论的风险。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552" r="255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1750" b="117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545" b="354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社交媒体用户基数大，信息传播速度快，一旦出现负面舆论，可能迅速扩散，对品牌形象造成严重影响。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负面舆论的风险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社交媒体平台上的信息传播具有去中心化特点，品牌难以完全掌控信息的传播范围和内容。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社交媒体上的用户创作内容（UGC）对品牌形象产生直接影响，品牌需关注用户口碑并积极回应。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企业需制定有针对性的社交媒体营销策略，提高品牌信息传播的针对性和有效性。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461" b="2246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品牌信息传播的控制难度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065" r="30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竞争对手的营销策略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竞争对手可能利用社交媒体平台进行低价促销、恶意抹黑等不正当竞争行为。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企业需密切关注竞争对手的营销动态，及时调整自身的营销策略以应对竞争压力。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企业需加强自身品牌建设，提高品牌知名度和美誉度，以应对竞争对手的挑战。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https://d.book118.com/258016024132006042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2024-09-22T04:15:57.132</cp:lastPrinted>
  <dcterms:created xsi:type="dcterms:W3CDTF">2024-09-21T20:15:57Z</dcterms:created>
  <dcterms:modified xsi:type="dcterms:W3CDTF">2024-09-21T20:15:59Z</dcterms:modified>
</cp:coreProperties>
</file>