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E39B7-7F0C-4E43-8842-100F3B096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1A60D-393B-487F-BAAC-EC27C1821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81B1C-9C9B-4A08-84A7-A3BE0679B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11EC2-2B94-4AC5-8C32-C20E07F1D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BA956-084C-45D3-B9FE-5BD38C46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2BDF7-4FA7-402D-B209-0EB28F957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81DE03-3F06-42C3-9339-66C7C9B0D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77991-8553-4878-B0D6-42D060EA1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B31D9-F246-4DEE-8EAF-24DF6A80A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499E9-A36F-43A9-AE1C-3CCEA5A3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F832E-71A8-4DB0-B6A1-E22E018D8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16067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心理健康对亲子关系的影响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心理健康与亲子关系的理论基础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心理健康对亲子关系的积极影响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心理健康问题对亲子关系的负面影响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改善心理健康，促进亲子关系的策略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强调心理健康在亲子关系中的重要性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亲子关系是人类社会中最基本、最重要的关系之一，而心理健康则是影响亲子关系质量的关键因素。因此，本文旨在探讨心理健康对亲子关系的影响，并强调其重要性。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应对现代社会中心理健康问题的挑战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随着现代社会的快速发展，心理健康问题日益突出，成为影响亲子关系的重要因素。本文希望通过深入研究和分析，为改善亲子关系、促进家庭和谐提供有益的思路和方法。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75" r="20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对儿童发展的影响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亲子关系对儿童的发展具有深远的影响，包括认知、情感、社会性和道德等方面。良好的亲子关系有助于儿童形成积极的人生态度和健康的人格特质。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对家庭和谐的影响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亲子关系是家庭和谐的基础。良好的亲子关系有助于建立亲密、信任、尊重的家庭氛围，促进家庭成员之间的相互理解和支持。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亲子关系不仅影响个体和家庭，还对整个社会产生重要的影响。良好的亲子关系有助于培养有责任感、有爱心、有能力的下一代，为社会的进步和发展做出贡献。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心理健康与亲子关系的理论基础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817" b="128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428" b="74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心理健康的定义与内涵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心理健康的概念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心理健康是指个体在心理、情感和行为方面的良好状态，包括积极的情绪、良好的自我认知、有效的应对压力的能力等。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包括自我认知清晰、情绪稳定、行为适应良好、人际关系和谐等方面。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对于个体的全面发展和社会适应具有重要意义，尤其在亲子关系中，父母的心理健康直接影响其对待子女的方式和亲子互动的质量。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强调婴幼儿与主要照顾者（通常是母亲）之间建立的情感纽带，对婴幼儿的情感和社会发展具有重要影响。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亲子依恋理论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将家庭看作一个相互作用的系统，每个成员的行为和情感都会对其他成员产生影响，强调家庭成员之间的互动和沟通。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家庭系统理论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探讨父母对待子女的方式如何影响子女的心理和社会发展，包括权威型、放任型、专制型和忽视型等四种教养方式。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父母教养方式理论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亲子关系的心理学理论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67" r="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自我认知与行为控制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人际交往技巧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家庭氛围的营造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心理健康对亲子关系的影响机制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心理健康的个体能够更好地调节自身和子女的情绪，促进亲子之间的情感交流和理解。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心理健康的个体通常具备较好的人际交往技巧，能够更好地与子女建立亲密关系并提供支持。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心理健康有助于个体形成清晰的自我认知和良好的行为控制能力，从而在亲子互动中更加理智和成熟。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心理健康的父母能够营造积极、和谐的家庭氛围，为子女提供安全、稳定的成长环境。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心理健康对亲子关系的积极影响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583" r="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有效的沟通技巧改善亲子关系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心理健康的父母更懂得如何运用有效的沟通技巧，如倾听、表达和理解，从而改善亲子关系，减少冲突和误解。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心理健康的父母更能理解孩子的需求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心理健康的父母通常更具备同理心，能够更好地理解孩子的情感和需求，从而与孩子建立更紧密的沟通。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积极的情感表达促进亲子互动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心理健康的父母更能够积极地表达情感，与孩子建立情感联系，促进亲子之间的互动和交流。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良好的心理健康促进亲子沟通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父母的心理健康影响孩子的心理发展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父母的心理健康状况直接影响孩子的心理发展。心理健康的父母能够为孩子提供稳定的情感支持和积极的榜样作用，有助于孩子形成健康的心理素质。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958" r="9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积极的家庭氛围促进孩子心理健康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心理健康的父母能够营造积极的家庭氛围，使孩子在和谐、支持的环境中成长，有利于培养孩子的自信心、自尊心和积极心态。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良好的亲子关系增强孩子的心理韧性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心理健康的父母与孩子建立的良好亲子关系，能够增强孩子的心理韧性，使孩子在面对挫折和困难时更具应对能力。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有利于培养孩子健康的心理素质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https://d.book118.com/258016067031006034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2024-09-12T12:01:07.202</cp:lastPrinted>
  <dcterms:created xsi:type="dcterms:W3CDTF">2024-09-12T04:01:07Z</dcterms:created>
  <dcterms:modified xsi:type="dcterms:W3CDTF">2024-09-12T04:01:09Z</dcterms:modified>
</cp:coreProperties>
</file>