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214EE-1C37-4AFB-9270-98647ABFB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A9519-749E-4941-B87C-B42AC148E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B5FFB-979C-49F3-AB76-B206374AF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39296-3465-4D6F-858E-9AF06F55D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61606-6DBA-4DA8-8EC5-1456589D3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5B5AF-0C70-465D-8837-56B5B9AE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6B9CD3-5356-419F-A43C-A00F16E5E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A924E-FB00-4E04-85CB-A3BBFB66B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F85CF-7CF5-41A5-9F6E-D78B0134B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D759B-D754-4934-A164-F9A10DA4E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1B9F7-80CC-4401-9CFC-A89F227DF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16101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ITSM运维服务体系介绍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ITSM运维服务体系概述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ITSM运维服务体系建设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流程管理与优化方法论述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人员培训与素质提升方案探讨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技术支持与创新应用展示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ITSM运维服务体系概述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ITSM（IT服务管理）运维服务体系是一种基于国际标准最佳实践，以流程为导向、以客户为中心的方法，用于设计、规划、交付、运营和持续改进IT服务。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ITSM起源于20世纪80年代的英国，随着信息技术的发展和企业对IT服务需求的增长，ITSM逐渐在全球范围内得到广泛应用和推广。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通过规范的服务流程和标准化的管理方法，确保IT服务的高效、稳定和可靠，提高客户满意度。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提高IT服务质量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降低IT运营成本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通过优化资源配置、提高资源利用率和减少浪费，降低企业的IT运营成本。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优质的IT服务能够支持企业业务的发展和创新，提升企业在市场中的竞争力。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ITSM运维服务体系重要性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适用于各种规模的企业和组织，特别是那些依赖信息技术支持其核心业务运营和发展的机构。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主要包括企业的IT部门、业务部门以及相关的利益相关者，如客户、供应商和合作伙伴等。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适用范围及目标群体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目标群体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ITSM运维服务体系建设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833" b="11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集中化管理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安全性保障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通过构建统一的运维管理平台，实现各类运维资源的集中化管理和调度，提高运维效率。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采用高可用性的架构设计，确保运维服务平台的稳定性和可靠性。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制定标准化的运维服务流程，确保运维工作的规范化和可追溯性。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加强运维服务平台的安全防护措施，保障系统和数据的安全性。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743" r="1174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负责实时监控各类运维资源的状态和性能，及时发现并处理故障。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监控中心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配置管理中心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工单管理系统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知识库管理系统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负责统一管理和维护各类运维资源的配置信息，确保配置信息的准确性和一致性。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负责接收、处理和跟踪运维服务请求，实现工单的流程化管理和自动化处理。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负责收集、整理和分享运维过程中的经验和知识，提高运维人员的技能水平和工作效率。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关键组件与功能模块介绍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根据业务需求和资源规模，采用分布式部署方式，提高系统的可扩展性和性能。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运用容器化技术，实现运维服务平台的快速部署和弹性扩展。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制定严格的配置管理策略，包括配置信息的变更流程、备份恢复机制等，确保配置信息的完整性和安全性。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配置管理策略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对运维服务平台的软件版本进行统一管理和控制，确保各组件之间的兼容性和稳定性。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版本控制管理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部署方式及配置管理策略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流程管理与优化方法论述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通过全面调研企业的IT运维服务流程，了解现有流程的运行状况，包括流程的效率、质量、成本等方面。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流程调研与现状分析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分析调研结果，找出影响流程效率的瓶颈环节，如资源不足、流程不畅、信息不透明等。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流程瓶颈识别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运用流程图、数据统计分析等工具，对流程进行深入分析，明确问题的根本原因和改进方向。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诊断分析工具应用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流程梳理与诊断分析技巧分享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针对目标，制定相应的优化策略，如简化流程环节、引入自动化工具、完善信息沟通机制等。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按照实施计划逐步推进，同时建立监控机制，确保优化措施的有效执行和及时调整。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将优化策略转化为具体的实施计划，明确实施步骤、时间表和所需的资源支持。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优化目标设定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根据诊断分析结果，设定明确的流程优化目标，如提高流程效率、降低运维成本、提升服务质量等。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流程优化策略制定及实施步骤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https://d.book118.com/258016101034006032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2024-09-09T14:22:42.452</cp:lastPrinted>
  <dcterms:created xsi:type="dcterms:W3CDTF">2024-09-09T06:22:42Z</dcterms:created>
  <dcterms:modified xsi:type="dcterms:W3CDTF">2024-09-09T06:22:44Z</dcterms:modified>
</cp:coreProperties>
</file>