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45DAE-2C5D-4913-9C57-BD87B55A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E5E13-320A-48AF-BB54-C82703CF3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613D5-CC5E-48E5-9D8A-654A1CCC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E7968-B0BD-436C-9F54-FBE0B769A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F20B3-3664-4F35-BBD1-90D3D0FF3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B48EF3-7E9A-4D54-A2F3-ADCCF7BE1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53522-E4E3-4E0A-920C-93769E49E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D0E88-F23D-436E-9907-F8405F1D9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52DE0-346E-40EE-A0E9-E4ED3668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18871-F6A4-40F1-BC9E-D88C5857A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13D3C-D797-4B4E-A774-2F714870E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1713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数字微博推广与影响力的培训与实操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微博推广概述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微博影响力构建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数字微博推广策略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微博数据分析与优化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微博推广未来展望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微博推广概述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微博推广是指通过微博平台，利用文字、图片、视频等多种形式，向目标受众传播信息，以达到品牌宣传、产品推广、销售增长等目的的一种营销手段。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微博推广具有传播速度快、互动性强、目标精准、形式多样等特点。通过微博平台，企业可以迅速将信息传播给大量用户，并与用户进行实时互动，提高品牌知名度和用户黏性。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微博推广定义与特点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微博作为国内最大的社交媒体平台之一，拥有庞大的用户群体，通过微博推广可以迅速提升品牌知名度，增强品牌影响力。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微博推广可以直接将产品信息传递给目标受众，激发用户的购买欲望，促进产品销售和业绩增长。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微博平台具有强互动性，通过微博推广可以与用户进行实时互动，了解用户需求，提高用户满意度和忠诚度。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加强与用户的互动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微博推广重要性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目前，微博推广已经成为企业营销的重要手段之一，越来越多的企业开始重视微博推广，并在微博平台上投入更多的资源和精力。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社交媒体的不断发展和用户行为的改变，微博推广将更加注重内容创意和用户体验，同时结合大数据和人工智能技术，实现更精准的目标受众定位和个性化推荐。此外，微博平台也将不断推出新的功能和服务，为企业提供更丰富的推广手段和更高的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微博推广现状及趋势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微博影响力构建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了解目标受众的兴趣、需求和特点，以便创作出符合他们口味的内容。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根据目标受众的特点，选择适合的内容类型，如文字、图片、视频等。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内容类型选择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注重内容的创意、独特性和实用性，以吸引和留住粉丝。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创作高质量内容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定期更新微博内容，保持粉丝的活跃度和关注度。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保持更新频率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微博内容策划与创作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积极回复粉丝的评论和私信，建立良好的互动关系。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及时回复评论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关注粉丝的微博动态，点赞、评论和转发他们的内容，增加互动机会。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关注粉丝动态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通过举办线上或线下活动，增强与粉丝的互动和黏性。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定期举办活动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创建微博粉丝群，为粉丝提供一个交流和互动的平台。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建立粉丝群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微博粉丝互动与维护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策划话题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根据品牌或产品的特点，策划具有话题性的事件或活动。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制造热点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通过大V转发、明星代言等方式，将话题炒热，提高话题的曝光度和关注度。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引导舆论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在话题炒作过程中，注意引导舆论方向，避免出现负面影响。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对话题营销的效果进行数据分析，总结经验教训，不断优化策略。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微博话题营销与炒作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数字微博推广策略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确定目标受众特征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通过市场调研和数据分析，明确目标受众的年龄、性别、地域、兴趣等特征。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挖掘潜在受众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利用微博平台的数据分析工具，发现与目标受众相似的潜在用户群体。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建立受众画像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根据目标受众的特征和需求，建立详细的受众画像，为后续推广策略的制定提供指导。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精准定位目标受众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结合品牌特点和目标受众需求，策划有趣、有料的微博内容，包括文字、图片、视频等多种形式。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创意内容策划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寻找与品牌相关的知名博主或网红进行合作，通过他们的影响力和粉丝基础，扩大品牌曝光度。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利用微博热门话题或创建新话题，引导用户参与讨论，提高品牌知名度和话题热度。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话题营销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策划线上或线下活动，如抽奖、优惠券、线下见面会等，吸引用户参与并分享，扩大品牌影响力。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活动推广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制定个性化推广方案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https://d.book118.com/258017130007006036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2024-09-15T03:41:13.061</cp:lastPrinted>
  <dcterms:created xsi:type="dcterms:W3CDTF">2024-09-14T19:41:13Z</dcterms:created>
  <dcterms:modified xsi:type="dcterms:W3CDTF">2024-09-14T19:41:14Z</dcterms:modified>
</cp:coreProperties>
</file>