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18B5BA-2E0C-454C-B8C2-578592AFB1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A60FB9-D950-4FE3-A051-5B57BB4D5E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22D850-13C0-4CEA-BBCE-C0972857ED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03F4C6-AC6B-457F-B07B-DF8310A0E7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B4646C-AE46-45ED-B3C6-5A519BAC96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384151-E8AF-492C-A7FF-FF9D5BB32C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2547EC-6099-44F1-B82F-8D119D7792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B0E322-1F32-44E4-B53C-B2DA740AE3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409FEF-7BF5-4E15-986A-7DA8230D8B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8C2C11-6347-4FA4-97EF-5D19CD8759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E58DB4-9EA7-4B01-8CFC-24B4198BE0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02000306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大数据工程应用实践与人才培养的重点领域与发展机遇</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汇报时间：2024-01-14</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大数据工程应用实践概述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重点领域之智慧城市</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重点领域之工业互联网</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重点领域之金融科技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人才培养策略与挑战</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发展机遇与展望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大数据工程应用实践概述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大数据通常指数据量在TB、PB甚至EB级别以上的数据。</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数据量大</a:t>
              </a:r>
              <a:endParaRPr lang="en-US" sz="1100"/>
            </a:p>
          </p:txBody>
        </p:sp>
      </p:grpSp>
      <p:sp>
        <p:nvSpPr>
          <p:cNvPr id="14" name="AutoShape 14"/>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大数据包括结构化数据、半结构化数据和非结构化数据，如文本、图像、视频、音频等。</a:t>
            </a:r>
            <a:endParaRPr lang="en-US" sz="1100"/>
          </a:p>
        </p:txBody>
      </p:sp>
      <p:sp>
        <p:nvSpPr>
          <p:cNvPr id="15" name="AutoShape 15"/>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类型多样</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大数据处理需要在秒级时间内给出分析结果，以满足实时性要求。</a:t>
            </a:r>
            <a:endParaRPr lang="en-US" sz="1100"/>
          </a:p>
        </p:txBody>
      </p:sp>
      <p:sp>
        <p:nvSpPr>
          <p:cNvPr id="30" name="AutoShape 30"/>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处理速度快</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大数据中蕴含的信息价值密度相对较低，需要通过数据挖掘和分析才能发现其价值。</a:t>
            </a:r>
            <a:endParaRPr lang="en-US" sz="1100"/>
          </a:p>
        </p:txBody>
      </p:sp>
      <p:sp>
        <p:nvSpPr>
          <p:cNvPr id="43" name="AutoShape 43"/>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价值密度低</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3716" r="3716"/>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大数据定义及特点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随着互联网、物联网等技术的快速发展，数据量呈现爆炸式增长，大数据工程应用成为解决数据处理和分析问题的必要手段。</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信息化时代</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企业面临着海量数据的处理和分析需求，需要借助大数据工程应用来提取有价值的信息，以支持决策和业务发展。</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业务需求驱动</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大数据技术的不断创新和成熟，为大数据工程应用提供了强大的技术支撑。</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技术创新推动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大数据工程应用背景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国内外发展现状与趋势</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目前，国内外的大数据工程应用已经渗透到各行各业，包括金融、制造、医疗、教育等。在技术上，大数据处理、分析和挖掘技术不断取得突破，推动了大数据工程应用的发展。</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国内外发展现状</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未来，随着人工智能、机器学习等技术的不断发展，大数据工程应用将更加注重智能化和自动化。同时，随着数据安全和隐私保护问题的日益突出，大数据工程应用将更加注重数据安全和隐私保护技术的研发和应用。此外，跨领域、跨行业的大数据融合应用将成为未来发展的重要方向。</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发展趋势</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重点领域之智慧城市</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通过大数据分析，实时监测交通流量、路况信息，为交通管理部门提供决策支持，优化交通信号灯配时，提高道路通行效率。</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交通拥堵治理</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结合大数据和人工智能技术，实现公交车辆的实时调度、智能排班，提高公交服务质量和运营效率。</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智能公交系统</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利用大数据挖掘技术，为用户提供个性化的出行信息推荐，如路线规划、实时路况、停车位查询等。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出行信息服务</a:t>
            </a:r>
          </a:p>
        </p:txBody>
      </p:sp>
      <p:pic>
        <p:nvPicPr>
          <p:cNvPr id="9" name="Picture 9"/>
          <p:cNvPicPr>
            <a:picLocks noChangeAspect="1"/>
          </p:cNvPicPr>
          <p:nvPr/>
        </p:nvPicPr>
        <p:blipFill>
          <a:blip r:embed="rId2"/>
          <a:srcRect l="17000" r="170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智慧交通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医疗数据分析</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利用大数据技术对医疗数据进行挖掘和分析，为医生提供诊断辅助、治疗方案推荐等支持，提高医疗质量和效率。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健康管理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结合大数据和可穿戴设备，对用户的健康数据进行实时监测和分析，提供个性化的健康管理方案。</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远程医疗</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通过大数据和互联网技术，实现远程医疗咨询、在线问诊、电子处方等服务，缓解医疗资源分布不均的问题。</a:t>
            </a:r>
          </a:p>
        </p:txBody>
      </p:sp>
      <p:pic>
        <p:nvPicPr>
          <p:cNvPr id="10" name="Picture 10"/>
          <p:cNvPicPr>
            <a:picLocks noChangeAspect="1"/>
          </p:cNvPicPr>
          <p:nvPr/>
        </p:nvPicPr>
        <p:blipFill>
          <a:blip r:embed="rId2"/>
          <a:srcRect l="220" r="22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通过大数据分析和人工智能技术，为每个学生提供个性化的学习资源和学习路径推荐，提高学习效果。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个性化学习</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利用大数据和互联网技术，实现在线课程学习、互动教学、智能评估等功能，打破地域限制，让优质教育资源得以共享。</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在线教育</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运用大数据技术对教育数据进行挖掘和分析，为教育部门提供决策支持，优化教育资源配置，提高教育管理效率。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教育管理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智慧教育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366" r="25366"/>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通过大数据和物联网技术，对环境质量进行实时监测和分析，为环保部门提供决策支持，推动环境治理和生态保护工作。</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环境监测与治理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运用大数据技术对能源数据进行挖掘和分析，实现能源消耗的实时监测、预测和优化管理，提高能源利用效率。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能源管理与优化</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结合大数据和人工智能技术，对企业的碳排放数据进行实时监测和分析，为企业制定减排策略提供支持。</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碳排放管理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智慧环保与能源管理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重点领域之工业互联网</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工业大数据是指在工业领域，围绕典型智能制造模式，从客户需求到销售、订单、计划、研发、设计、工艺、制造、采购、供应、库存、发货和交付、售后服务、运维、报废或回收再制造等整个产品生命周期各个环节所产生的各类数据及相关技术和应用的总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工业大数据定义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工业大数据不仅能够提升智能制造水平，还能够重塑工业价值链，加快工业转型升级，培育经济发展新动能。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工业大数据价值</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工业大数据概述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基于数据驱动的故障预测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利用历史数据建立模型，实现对设备未来状态的预测，提前发现潜在故障。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智能化维护策略</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根据设备实时数据和预测结果，制定个性化的维护计划，提高维护效率和质量。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0219" r="302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设备故障预测与维护</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603" r="560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对生产线上的数据进行实时采集、监控和分析，及时发现问题并进行调整。</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利用大数据技术对生产过程进行建模和优化，提高生产效率和产品质量。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生产过程优化与控制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生产过程优化</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实时数据监控与分析</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通过数据共享和交换，实现供应链各环节的可视化，提高协同效率。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供应链可视化</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利用大数据技术对市场需求进行预测，优化库存策略，降低库存成本。</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需求预测与库存优化</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供应链协同与优化</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https://d.book118.com/258020003066006030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2024-09-07T00:20:29.041</cp:lastPrinted>
  <dcterms:created xsi:type="dcterms:W3CDTF">2024-09-06T16:20:29Z</dcterms:created>
  <dcterms:modified xsi:type="dcterms:W3CDTF">2024-09-06T16:20:31Z</dcterms:modified>
</cp:coreProperties>
</file>