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C7B8682-8914-4A12-85B0-65F1199DF8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765422-0AD8-4AB4-859E-22F7B0D361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F73937A-8394-4ABF-AA96-E959FFDF29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4C7C66A-4344-40B3-808D-FA4219AA00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C2BEDE1-D311-4B2E-97D3-F8627AF8162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BFF7392-53AB-464D-BE7D-7A77E3F11FE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2C36119-9C6D-4B4D-AC48-7F8346F2CA4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600F786-0FCD-4E73-95B8-4FEAA8CA2E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FC6F0F-0928-475B-946D-A14F3E23E9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EDDB1D-201E-4968-90DE-FD6C82A6C8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EF7BF6-770F-45EF-AE74-7A923CAF7A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8020006003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课件-文学批评--社会历史批评</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7" name="AutoShape 7"/>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引言</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社会历史背景与文学发展</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社会历史批评的方法与技巧</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社会历史批评的实践应用</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社会历史批评的优缺点及争议</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社会历史批评与其他批评方法的比较</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结论与展望</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引言</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文学批评的定义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文学批评是对文学作品进行深入分析、评价和解读的学术活动，旨在揭示作品内在的艺术价值和社会意义。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文学批评的意义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通过对文学作品的批评，可以挖掘作品的深层含义，探讨作品与社会、历史、文化等背景的关联，促进对文学作品的理解和欣赏，推动文学创作的繁荣和发展。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文学批评的定义与意义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社会历史批评是一种关注文学作品与社会历史背景关系的批评方法。它强调文学作品是社会历史的产物，作品的主题、情感、思想等都与当时的社会历史环境密切相关。社会历史批评试图通过对作品的分析来揭示社会历史的真实面貌和发展规律。</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社会历史批评的概述</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社会历史批评为我们提供了一种全新的视角来理解和评价文学作品。它帮助我们深入挖掘作品背后的社会历史内涵，理解作品所反映的时代精神和人民心声。同时，社会历史批评也有助于我们认识文学与社会历史的互动关系，揭示文学在社会发展中的重要作用。</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社会历史批评的重要性</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社会历史批评的概述与重要性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社会历史背景与文学发展</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30950" b="30950"/>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991" b="2991"/>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社会历史背景对文学的影响</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社会制度变革与文学创新</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社会制度的变革往往为文学创作提供新的题材和视角，推动文学的创新发展。</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经济发展水平与文学繁荣</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经济繁荣时期，文学创作和出版业得到支持，文学作品数量和质量提高。</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文化交流与文学融合</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不同文化间的交流促进了文学的融合与发展，丰富了文学的内涵和表现形式。</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667" b="16667"/>
          <a:stretch>
            <a:fillRect/>
          </a:stretch>
        </p:blipFill>
        <p:spPr>
          <a:xfrm>
            <a:off x="705128" y="1258733"/>
            <a:ext cx="5140490" cy="5140491"/>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文学作品通过描绘人物、情节和环境等反映社会现实，揭示社会矛盾和问题。</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文学反映社会现实</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优秀的文学作品能够引领社会思潮，推动社会进步和发展。</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文学引领社会思潮</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文学作品在反映社会现实的同时，也受到社会历史背景的制约和影响。同时，文学作品也能够影响社会历史的发展，推动社会的进步和变革。</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文学与社会历史的互动</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文学发展与社会历史的互动关系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社会历史批评的方法与技巧</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对文学作品进行深入、细致的解读，关注作品的主题、情感、意象等要素。</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文本细读</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语境分析</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叙事分析</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将文学作品置于特定的历史、文化、社会背景中，探究作品与时代背景的关系。</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关注作品的叙事结构、叙事视角、叙事时间等方面，揭示作品内在的逻辑和意义。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文本分析法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将不同国家、不同民族、不同文化背景下的文学作品进行比较，探究其异同及原因。</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横向比较</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将同一国家、同一民族在不同时期的文学作品进行比较，揭示文学发展的历史轨迹和规律。</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纵向比较</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探究不同文学作品之间的相互影响和借鉴，揭示文学传统的传承和创新。</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影响研究</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历史比较法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关注文学作品所处的文化背景，包括政治、经济、文化等方面，探究作品与文化背景的互动关系。</a:t>
            </a:r>
          </a:p>
        </p:txBody>
      </p:sp>
      <p:pic>
        <p:nvPicPr>
          <p:cNvPr id="6" name="Picture 6"/>
          <p:cNvPicPr>
            <a:picLocks noChangeAspect="1"/>
          </p:cNvPicPr>
          <p:nvPr/>
        </p:nvPicPr>
        <p:blipFill>
          <a:blip r:embed="rId2"/>
          <a:srcRect l="16675" r="166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文化背景分析</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对文学作品中的文化符号进行解读，揭示作品所蕴含的文化内涵和意义。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文化符号解读</a:t>
            </a:r>
          </a:p>
        </p:txBody>
      </p:sp>
      <p:pic>
        <p:nvPicPr>
          <p:cNvPr id="10" name="Picture 10"/>
          <p:cNvPicPr>
            <a:picLocks noChangeAspect="1"/>
          </p:cNvPicPr>
          <p:nvPr/>
        </p:nvPicPr>
        <p:blipFill>
          <a:blip r:embed="rId3"/>
          <a:srcRect l="21240" r="21240"/>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4980" r="498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将不同文化背景下的文学作品进行比较研究，探究文学在跨文化交流中的地位和作用。</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跨文化研究</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文化研究法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04</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社会历史批评的实践应用</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5000" r="250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古代文学作品往往通过描绘社会生活、塑造人物形象等方式，反映当时的社会背景和时代精神。社会历史批评通过对作品的分析，揭示其所处时代的社会矛盾、价值观念和文化传统。</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反映时代背景</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通过对古代文学作品的深入研究，社会历史批评能够发现历史发展的某些规律和趋势，如社会制度的演变、思想观念的变革等。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揭示历史规律</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古代文学中的社会历史批评</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https://d.book118.com/258020006003006042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2024-09-20T22:51:04.470</cp:lastPrinted>
  <dcterms:created xsi:type="dcterms:W3CDTF">2024-09-20T14:51:04Z</dcterms:created>
  <dcterms:modified xsi:type="dcterms:W3CDTF">2024-09-20T14:51:06Z</dcterms:modified>
</cp:coreProperties>
</file>