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EBBE5-CE5D-4104-AEAB-B7189823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3259C-BE4A-4046-B1F4-2219238C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B5BC8-FCE1-47B8-A754-583725D0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4119C-4CB7-4E56-9B61-CFD88D854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F1C60-CC7C-41FD-8249-CBD5C3066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7498A-F2A8-4222-832C-16AC4E680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666B65-0880-4580-9AB5-C6B5E286D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84400-B5FD-47A3-A344-1A2B542D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B6EB0-815E-4E9E-A437-DBE50976F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520CE-11B3-4543-A3EF-CF3E6D42D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C95B-89B4-4E89-9323-A798AA1F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0017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溶栓护理查房中的问题与对策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溶栓护理涉及多个方面，包括评估患者病情、制定个性化护理计划、监测病情变化、调整护理措施等。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溶栓护理是指通过一系列护理措施，促进患者体内血栓溶解，改善血液循环，预防和治疗血栓栓塞性疾病的过程。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溶栓护理的目标是预防和治疗血栓栓塞性疾病，改善患者的生活质量和预后。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溶栓护理的原则包括个体化、综合性和全程性。个体化是指根据患者的具体情况制定个性化的护理计划；综合性是指综合考虑患者的生理、心理和社会因素；全程性是指从患者入院到出院的全程护理。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溶栓护理对于预防和治疗血栓栓塞性疾病具有重要意义，可以显著降低患者的发病率和死亡率。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溶栓护理可以提高患者的治疗效果和生活质量，减少并发症的发生，缩短患者的住院时间，降低医疗费用。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选择合适的时间，确保所有参与查房的人员都能到场。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收集患者的病历资料、护理记录、医嘱单等，以便全面了解患者情况。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29" b="5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关注患者的生命体征、病情变化及自身认知情况，评估患者的状况。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与患者及家属进行沟通，了解他们的需求和困惑，提供必要的指导和帮助。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检查护理措施是否到位，关注患者的舒适度和安全。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详细记录查房过程中的发现、问题和建议，为后续的总结和反馈提供依据。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查验护理措施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记录查房情况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对查房过程中发现的问题进行整理和分析，找出原因并提出改进措施。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分析查房情况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根据分析结果，制定具体的改进方案和措施，明确责任人和完成时间。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将查房结果和改进方案反馈给相关医护人员，与他们进行沟通和讨论，确保方案的有效实施。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定期对溶栓护理查房进行评估和总结，持续改进和完善护理质量。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溶栓护理查房内容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病史调查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姓名、年龄、性别、病情状况等。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既往病史、家族病史、用药史等。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评估患者的疼痛程度、肢体活动度等。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血液检查、心电图等检查结果的评估。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https://d.book118.com/258020017074006026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2024-09-03T22:10:45.315</cp:lastPrinted>
  <dcterms:created xsi:type="dcterms:W3CDTF">2024-09-03T14:10:45Z</dcterms:created>
  <dcterms:modified xsi:type="dcterms:W3CDTF">2024-09-03T14:10:47Z</dcterms:modified>
</cp:coreProperties>
</file>