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09688-79E6-4220-B564-D2640080F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B82F9-0D7D-4073-A504-BFC29855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BF17E-23E6-4E10-B0AF-2998031F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84C3A-87FE-41B1-917C-3025BC26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20428-503B-4F76-B137-96471FAC8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1AB0F-C49D-481E-A905-2AEC2AE0F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E09D3-7B4D-4190-B789-56713DAD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5E846-2FC5-4B74-A3B9-5AC308B4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F13E-4992-4411-90D2-0BF6DF70D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44C6B-6754-4166-AB74-DAF6218E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2104C-F370-4D66-B49A-B4A8145CB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002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儿科护理安全课件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儿科护理安全基础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儿科常见护理风险及应对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儿科护理安全制度与流程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儿科护理安全案例分析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儿童是国家的未来和希望，他们的健康和成长对于家庭和社会至关重要。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儿科护理是专门针对儿童健康需求的护理服务，涵盖了从婴儿到青少年阶段的生长发育过程中的各种问题。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优质的儿科护理能够促进儿童的健康成长，预防疾病，提高生命质量。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82" b="1118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确保儿童在接受护理服务过程中的安全和舒适。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预防和减少护理过程中的差错和事故。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提高儿科护理服务的质量和效率。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儿科护理安全的目标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儿科护理安全基础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熟悉常见儿童疾病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熟悉儿童常见疾病的症状、治疗和护理方法，以便及时发现并处理病情。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掌握儿童用药原则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掌握儿童用药的基本原则，包括药物的剂量、用法和注意事项，确保用药安全有效。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了解儿童生长发育特点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了解不同年龄段儿童的生长发育特点，包括生理、心理和行为特点，以便更好地为他们提供护理服务。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儿科护理安全知识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制定并规范儿科护理操作流程，包括喂药、注射、采血等操作，确保操作过程安全可靠。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确保在儿科护理过程中严格执行消毒隔离制度，防止交叉感染。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正确使用医疗设备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正确使用儿科医疗设备，如输液泵、心电监护仪等，确保设备使用安全。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加强儿科护理人员的安全意识培养，定期进行安全教育和培训。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加强儿科护理团队的协作配合，共同维护患儿的安全。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注重儿科护理过程中的细节管理，从细节入手，提高护理安全水平。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儿科常见护理风险及应对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预防患儿跌倒，应采取综合措施，包括环境改善、加强管理和教育等。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一旦发生患儿跌倒事件，应立即报告医生并采取必要的急救措施，同时进行事后分析和改进。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确保病房和病区的地面干燥、无障碍物，保持通道畅通，提供安全的病房设施。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定期对护理人员进行培训，提高他们的安全意识和应对能力，同时加强患儿及家属的安全教育。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向患儿及家属传授防跌倒知识，让他们了解防跌倒的重要性，并掌握预防措施。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患儿跌倒的预防与处理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患儿烫伤的预防与处理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对护理人员进行严格的管理和监督，确保他们按照规定操作，同时对患儿及家属进行安全教育。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控制热水温度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确保提供给患儿的热水温度适宜，不高于40摄氏度，避免使用过热的水。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预防患儿烫伤，应从源头上采取措施，如控制热水温度、加强管理等。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向患儿及家属传授烫伤预防知识，让他们了解烫伤的危害和预防措施。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一旦发生患儿烫伤事件，应立即用冷水冲洗伤口，并立即报告医生进行处理，同时进行事后分析和改进。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预防患儿窒息，应采取一系列措施，如加强管理和教育等。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对护理人员进行严格的培训和监督，确保他们熟练掌握窒息急救技能。同时加强病房安全检查，确保没有可能导致窒息的物品存在。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向患儿及家属传授窒息预防知识，让他们了解可能导致窒息的危险物品和预防措施。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确保病房环境安全，无可能导致窒息的物品和设施。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一旦发生患儿窒息事件，应立即进行急救处理，包括畅通气道、心肺复苏等，并立即报告医生，同时进行事后分析和改进。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患儿窒息的预防与处理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https://d.book118.com/258020023074006026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2024-09-03T22:10:45.657</cp:lastPrinted>
  <dcterms:created xsi:type="dcterms:W3CDTF">2024-09-03T14:10:45Z</dcterms:created>
  <dcterms:modified xsi:type="dcterms:W3CDTF">2024-09-03T14:10:47Z</dcterms:modified>
</cp:coreProperties>
</file>