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76A17-8FED-49D8-9F11-41B52989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594A1-67EA-4138-98CE-F112744E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4B704-E946-4694-9BAA-B5D377B2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0BE75-7D46-4F05-9EE7-2C51989A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4F00A-8161-4A5D-8D6E-D106FBFB3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71D75-2AA4-4BF2-88CE-C417A36F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9F160-D5B9-4BDE-B892-7029CAA4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1855F-25C5-4AC7-8F10-46D543E07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BF610-23DF-4B75-80A8-D4F83F63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2AE95-4224-494F-B78A-C9E5B1FB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6130A-C530-44DF-8612-7615C9E3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0117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智慧园区建设的智能语音与智能交互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智能交互技术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智慧园区中的智能语音与智能交互系统架构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智慧园区中的智能语音与智能交互应用场景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智慧园区中智能语音与智能交互的挑战与发展趋势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随着科技的不断进步和城市化进程的加速，智慧园区作为城市发展的重要组成部分，正逐渐成为推动经济增长、提升城市竞争力的新引擎。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智能语音与智能交互的意义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智能语音与智能交互技术的引入，为智慧园区的建设提供了更加便捷、高效的人机交互方式，对于提升园区管理效率、优化用户体验具有重要意义。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智慧园区是指通过运用物联网、云计算、大数据、人工智能等新一代信息技术，对园区内的各项服务进行智能化升级，实现信息化、数字化、智能化的园区管理和服务。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智慧园区具有感知全面、传递及时、分析准确、控制精确、运行智能、服务主动等特点，能够全面提升园区的运营效率和服务水平。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00" r="216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通过智能语音技术，实现语音控制、语音导航、语音播报等功能，为园区内的用户提供更加便捷的操作方式和个性化的服务体验。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智能交互应用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利用智能交互技术，如触摸屏、手势识别等，为用户提供直观、易用的操作界面和多样化的交互方式，提升用户的使用体验和满意度。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智能语音与智能交互的融合应用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将智能语音与智能交互技术相结合，实现语音与手势等多种交互方式的融合，为用户提供更加自然、高效的人机交互体验。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智能语音与智能交互在智慧园区中的应用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通过分析语音信号中的情感特征，识别说话人的情感状态，如喜怒哀乐等。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语音转文字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将人类语音转换为计算机可读的文本信息，实现语音信息的数字化处理。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声纹识别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通过分析语音信号中的特征参数，实现说话人身份的识别与验证。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将计算机中的文本信息转换为人类可听的语音信号，实现语音信息的播放与传达。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文本转语音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通过改进语音合成算法和调整语音参数，提高合成语音的自然度和清晰度。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语音合成效果优化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支持不同语种和方言的语音合成，满足不同用户的需求。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多语种多方言支持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语音合成技术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对文本进行分词、词性标注等基本处理，为后续任务提供基础数据。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句法分析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研究句子中词语之间的结构关系，建立词语之间的依存关系。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语义理解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分析文本中词语、短语和句子的含义，实现文本的深入理解和解析。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通过语音识别和语音合成技术，为游客提供个性化的导览服务，介绍园区景点、设施等信息。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智能导览系统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利用自然语言处理技术，实现智能问答、信息查询等功能，提高客户服务效率和质量。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结合声纹识别和情感识别技术，实现园区安全监控和预警，保障园区安全。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智能语音技术在智慧园区中的应用案例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智能交互技术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709" r="2170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将人类语音转换为机器可理解的指令或文本，实现语音控制。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理解和分析人类自然语言文本，提取有用信息并作出响应。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通过计算机视觉技术识别和理解人类手势，实现手势控制。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识别和理解人类情感，使机器能够适应用户的情绪和需求。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语音识别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手势识别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情感计算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支持语音、文本、图像等多种输入方式，提高交互的自然性和便捷性。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多模态输入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将不同模态的信息进行融合，提高信息处理的准确性和效率。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多模态融合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支持语音、图像、文本等多种输出方式，丰富信息的呈现形式。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多模态输出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多模态交互技术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用户友好性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智能交互设计原则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设计简洁、直观、易用的交互界面，减少用户学习成本。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优化交互流程，提高信息处理速度，减少用户等待时间。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模拟人类自然交互方式，使用户感到自然、舒适。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根据用户需求和偏好进行个性化设计，提高用户满意度。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https://d.book118.com/258020117006006031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2024-09-07T17:18:55.963</cp:lastPrinted>
  <dcterms:created xsi:type="dcterms:W3CDTF">2024-09-07T09:18:55Z</dcterms:created>
  <dcterms:modified xsi:type="dcterms:W3CDTF">2024-09-07T09:18:58Z</dcterms:modified>
</cp:coreProperties>
</file>