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EB1887-38EC-4E83-B75D-5B6E2D97B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F29AB-2A63-4EF1-8995-725638FBA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665A3D-6C75-41E5-BED1-A06C2A3533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1BF9CF-F7BA-4F90-8DC6-CBE97C6BF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AE21AF-F2E9-4809-868C-9888371A6B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7CB95E-CC4E-40A6-AA06-4767E935C7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BA763F-6D20-42D3-85A6-F05218E2D9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1C9290-1977-4D93-99F0-4020487B1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4AB565-EC40-4B54-957F-EBC83034F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F873D-93C3-4E3E-AB72-35FA8E340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20616-15C9-4CA7-8317-C4C38014D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21133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100企业安全管理的反腐败与廉洁自律</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2023-12-24</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反腐败与廉洁自律概述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企业安全管理现状分析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加强反腐败工作措施</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推进廉洁自律建设举措</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监督检查与评估改进</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50" r="187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随着企业规模的不断扩大和业务的日益复杂，加强反腐败和廉洁自律工作对于保障企业持续健康发展具有重要意义。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建立健全反腐败与廉洁自律机制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通过加强反腐败和廉洁自律工作，可以营造风清气正的企业氛围，提高员工道德素质，增强企业凝聚力和竞争力。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营造风清气正的企业氛围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反腐败和廉洁自律工作有助于防范企业经营风险，避免因腐败行为给企业带来经济损失和声誉损害。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防范企业经营风险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alphaModFix/>
          </a:blip>
          <a:srcRect t="11000" b="11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企业反腐败与廉洁自律面临的挑战和对策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分析当前企业在反腐败和廉洁自律方面面临的挑战和问题，提出相应的对策和建议。</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企业内部反腐败工作情况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包括企业内部反腐败制度建设、宣传教育、监督检查等方面的工作进展和成效。</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企业员工廉洁自律情况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包括企业员工遵守廉洁纪律、履行廉洁职责的情况，以及员工参与反腐败工作的积极性和成果。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反腐败与廉洁自律概述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667" r="56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反腐败是指通过法律、制度、监督等手段，预防和惩治公职人员利用职务之便谋取私利、滥用职权、玩忽职守等行为的一种社会活动。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反腐败定义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反腐败是维护社会公平正义、促进经济发展的重要保障。腐败行为会破坏市场秩序，损害公众利益，降低政府公信力，甚至引发社会动荡。因此，加强反腐败工作对于维护社会稳定和长治久安具有重要意义。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反腐败定义及重要性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廉洁自律内涵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廉洁自律是指公职人员自觉遵守国家法律法规和职业道德规范，保持清正廉洁的作风，不谋取私利，不滥用职权，自觉接受监督的一种行为准则。</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廉洁自律是公职人员的基本素质和行为准则，是维护公共利益和社会公正的重要保障。实现廉洁自律有利于提高政府效率和公信力，促进经济发展和社会进步。</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94" r="240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廉洁自律内涵及意义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2">
            <a:alphaModFix/>
          </a:blip>
          <a:srcRect l="27531" r="27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相互促进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安全管理与反腐败、廉洁自律工作相互促进。一方面，企业安全管理需要建立健全的监督机制和内部控制体系，防范和惩治腐败行为；另一方面，反腐败和廉洁自律工作能够为企业安全管理提供有力的制度保障和道德支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共同目标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安全管理与反腐败、廉洁自律工作的共同目标是维护企业利益和社会公正。通过加强反腐败和廉洁自律工作，可以保障企业资产安全、提高经营效率、维护企业形象；同时也有利于营造风清气正的市场环境和社会氛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企业安全管理中反腐败与廉洁自律关系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企业安全管理现状分析</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大多数企业已建立较为完善的安全管理制度，包括安全生产、消防安全、环境保护等方面，以确保企业运营过程中的安全稳定。</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部分企业存在制度执行不到位的情况，如员工安全意识薄弱、安全培训不足等，导致安全隐患无法及时发现和消除。</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现有安全管理制度及执行情况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制度执行情况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安全管理制度</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存在问题和挑战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腐败问题</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部分企业在安全管理过程中存在腐败现象，如收受贿赂、违规操作等，严重损害企业利益和形象。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廉洁自律挑战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企业需要加强员工廉洁自律教育，提高员工道德素质和职业操守，防止腐败行为的发生。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事件概述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某大型企业在安全管理方面存在严重漏洞，导致一起重大腐败事件的发生。该企业一名高管利用职务之便，收受供应商贿赂，违规采购不合格产品，给企业造成巨大经济损失和声誉损害。</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8" name="Picture 8"/>
          <p:cNvPicPr>
            <a:picLocks noChangeAspect="1"/>
          </p:cNvPicPr>
          <p:nvPr/>
        </p:nvPicPr>
        <p:blipFill>
          <a:blip r:embed="rId2">
            <a:alphaModFix/>
          </a:blip>
          <a:srcRect l="10750" r="10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原因分析</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该事件暴露出企业在安全管理方面的多个问题，包括制度不完善、监管不到位、员工廉洁自律意识不强等。这些问题共同作用下，导致了腐败事件的发生。</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教训与启示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企业应建立完善的安全管理制度和监管机制，加强员工廉洁自律教育，提高员工道德素质和职业操守。同时，企业应加强对供应商和合作伙伴的审查和监管，确保采购过程公正透明，防止腐败行为的发生。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案例分析：某企业安全管理漏洞导致腐败事件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加强反腐败工作措施</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04</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企业应制定完善的反腐败和廉洁自律制度，明确各级管理人员和员工的职责与权限，确保企业内部运作的规范化和透明化。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建立健全内部监管制度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企业应设立独立的内部审计和监察机构，对企业的财务、采购、销售等关键业务环节进行定期审计和监察，确保企业资金的安全和合规性。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强化内部审计与监察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企业应按照相关法律法规的要求，及时、准确、完整地披露重要信息，提高企业的透明度和公信力。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推进信息公开与披露</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完善内部监管机制，提高透明度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https://d.book118.com/258021133054006045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2024-09-25T21:15:56.029</cp:lastPrinted>
  <dcterms:created xsi:type="dcterms:W3CDTF">2024-09-25T13:15:56Z</dcterms:created>
  <dcterms:modified xsi:type="dcterms:W3CDTF">2024-09-25T13:15:58Z</dcterms:modified>
</cp:coreProperties>
</file>