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EA468-F2B8-4BFA-94F5-C6ED65651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4EFC8-645E-4D58-A1F9-BEE14FDA5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3B759-C1D0-42F7-B36F-8685DDA01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E923C-61DE-40A1-B9B1-D242E2CFF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55785C-9DDE-4DB9-A02C-C5963EB2E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7B254-B932-410C-9F6E-BEA39EAD9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CB3ED-1291-4938-8104-232C58737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281FC0-6404-4F11-A761-EFC766F40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14F1F-AC10-4E70-A2EA-89F2550B9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182AE-9804-4FE7-A60B-B7709C59A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E4CEA-085B-4B4E-A528-7059887C7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2050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哮喘病人出院护理查房PPT课件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哮喘病患者心理护理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出院后常见问题及处理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哮喘病是一种全球性的健康问题，影响着各个年龄段的人群，且发病率较高。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哮喘病是一种慢性呼吸道炎症性疾病，以气道高反应性为主要特征，通常表现为反复发作的喘息、咳嗽、胸闷或气促等症状。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哮喘病具有一定的家族聚集性，遗传因素是哮喘发病的重要原因之一。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环境中的过敏原、刺激物、感染等也是哮喘发病的重要诱因。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免疫因素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哮喘患者的免疫系统对某些物质过度反应，导致气道炎症和气道高反应性。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喘息是哮喘发作的典型症状，通常在夜间或清晨加重。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咳嗽是哮喘的常见症状之一，通常为干咳或咳出白色粘液痰。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哮喘患者感到胸部憋闷，呼吸不畅。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哮喘发作时，患者会出现呼吸急促、呼吸困难等症状。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气促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452" r="13452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t="7300" b="7300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出院护理计划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定期开窗通风，避免接触刺激性气体和烟雾。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避免食用过敏食物，多食用富含维生素和矿物质的食物。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根据身体状况选择合适的运动方式，增强体质。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保持乐观心态，避免情绪波动和压力过大。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确保吸入器清洁、干燥，掌握正确的吸入方法。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正确使用吸入器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遵循医嘱，按时服用药物，不随意增减剂量。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如出现不适症状，及时就医调整药物。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观察不良反应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家中备用急救药物，如沙丁胺醇等，以备不时之需。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备用急救药物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监测症状变化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留意哮喘发作的前兆症状，如咳嗽、胸闷等，及时采取措施。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记录哮喘发作的时间、症状、用药情况等，为医生提供参考。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按照医生建议定期到医院复查，评估病情控制情况。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与医生保持沟通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如有疑问或病情变化，及时与医生沟通，调整治疗方案。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病情监测与记录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https://d.book118.com/258022050021006024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2024-08-31T01:23:04.371</cp:lastPrinted>
  <dcterms:created xsi:type="dcterms:W3CDTF">2024-08-30T17:23:04Z</dcterms:created>
  <dcterms:modified xsi:type="dcterms:W3CDTF">2024-08-30T17:23:06Z</dcterms:modified>
</cp:coreProperties>
</file>