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7335F-841F-466E-9997-05A35E743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C62B45-CFB4-4E46-B06B-068247BFA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4A94A-B0B0-4ACF-A773-77CF74E6E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A095AC-9F82-48F8-A622-ACC7AEF4D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B9DC5C-F1DA-44CA-B3D9-C8E3FDEC3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A4DC25-F7CF-4482-B99D-CDA17EFF2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69D20F-CF13-4FD0-B239-6F543F5CD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7331AD-8108-4233-A294-25666AE5C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AB5796-1269-4C06-8286-D90015A04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F82C7-9283-4A02-9FA7-A536BDB73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4D492-2B1B-46AC-B6DA-45B8A198A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2402003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农产品营销策略现状分析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农产品营销概述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农产品营销策略现状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农产品营销策略问题分析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农产品营销策略改进建议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农产品营销策略案例分析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农产品营销概述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农产品营销的定义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农产品营销是指通过市场调查、产品开发、定价、促销和分销等手段，满足消费者对农产品的需求和欲望，实现农产品价值的过程。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农产品营销不仅包括农产品的生产和销售，还包括与农产品相关的服务、品牌推广和客户关系管理等环节。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有效的农产品营销可以增加农产品的销售量，提高农民的收入水平，改善农民的生活质量。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提高农民收入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促进农业发展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满足消费者需求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农产品营销有助于农业产业的升级和转型，推动农业现代化进程，促进农业的可持续发展。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农产品营销能够满足消费者对农产品的需求和欲望，提高消费者的生活品质。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农产品营销的重要性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现代农产品营销阶段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随着农业产业化和市场化进程的加速，农产品营销开始注重品牌建设、市场调研和消费者需求分析。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数字化农产品营销阶段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借助互联网和信息技术手段，实现农产品线上线下融合销售，提升农产品营销的效率和智能化水平。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传统农产品营销阶段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以集市、农贸市场为主要销售渠道，缺乏品牌意识和营销手段。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农产品营销的历史与发展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农产品营销策略现状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农产品直接从生产者传递给消费者，减少了中间环节，降低了流通成本。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250" r="5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直接销售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农产品通过批发市场进行集中交易，再由批发商分销给零售商或消费者。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批发市场销售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农贸市场为消费者提供了一个集中购买农产品的场所，具有价格实惠、新鲜度高的优点。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农贸市场销售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传统销售方式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717" r="27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网络销售方式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电商平台销售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农产品在电商平台如淘宝、京东等开设网店进行销售，利用网络传播快、覆盖广的优势。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通过微信、微博等社交媒体平台进行农产品宣传和销售，能够精准定位目标客户。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网络直播销售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利用网络直播形式展示农产品，吸引消费者并促进产品销售。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建立品牌形象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通过品牌形象塑造，提升消费者对农产品的认知度和信任度。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注重农产品品质，建立品质保证体系，提升消费者满意度。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品牌推广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通过广告、促销活动等手段推广农产品品牌，提高品牌知名度和美誉度。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品牌营销策略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通过绿色食品、有机食品等认证，证明农产品无污染、安全、优质。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绿色认证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采用环保包装材料和设计，减少对环境的污染。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环保包装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强调农产品的环保、健康优势，吸引注重健康的消费者。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绿色宣传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绿色营销策略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采摘体验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提供采摘服务，让消费者亲手采摘农产品，增加互动性和趣味性。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农产品加工体验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提供农产品加工体验服务，让消费者了解农产品加工过程，增加产品认知度。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农场参观体验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提供农场参观体验服务，让消费者亲身感受农产品生产过程。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体验式营销策略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农产品营销策略问题分析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625" r="12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目前农产品质量安全标准存在不统一、不规范的问题，导致农产品质量参差不齐，影响消费者信心。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农产品质量安全标准不统一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农产品质量追溯体系尚未健全，无法有效追溯农产品的生产、加工、流通等环节，难以保证农产品的质量安全。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农产品质量追溯体系不完善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农产品质量安全监管力度不够，存在监管漏洞和盲区，导致一些不合格农产品流入市场。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农产品质量安全监管力度不够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农产品质量安全问题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https://d.book118.com/258024020033006031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2024-09-08T01:50:16.235</cp:lastPrinted>
  <dcterms:created xsi:type="dcterms:W3CDTF">2024-09-07T17:50:16Z</dcterms:created>
  <dcterms:modified xsi:type="dcterms:W3CDTF">2024-09-07T17:50:18Z</dcterms:modified>
</cp:coreProperties>
</file>