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47189-0368-4DA7-815F-CCA7F7101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A1721-721A-46C6-AC4B-D5B0851DF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865E8-0231-4503-9BA2-B1FCD0670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0D8F8-30B4-4093-8B17-DB286CCAE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1D93F3-BC22-48E9-BCF2-01B064F31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C7C447-CDC9-4502-BE4F-7152FE086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BFCED6-D1CB-432E-B980-E420C7EC9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B6143-6BFE-4397-B9C4-9CCD2E9CD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CE2059-75C4-43D4-9C36-47324E123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486F7B-6DCF-4604-8107-913CBDAF4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D61DD-9E1F-4533-9BB3-507AA45A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2402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医院总务科干事述职报告总结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工作职责概述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负责总务科日常行政事务的处理，包括文件整理、会议组织、信息传递等。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协助总务科负责人进行物资采购、库存管理以及资产登记等工作。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参与医院后勤保障工作，确保医疗设备和设施的正常运行。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协调与其他科室和部门的沟通与合作，共同推进医院工作的顺利进行。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提高物资采购效率与质量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加强库存管理与资产登记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目标设定与完成情况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建立健全库存管理制度和资产登记体系，实现物资的合理调配和有效利用，降低库存成本。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目标三：提升后勤保障水平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58" r="855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通过加强设备维护和巡检，提高后勤保障水平，确保医疗设备和设施的安全、稳定运行。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目标设定与完成情况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目标四：促进科室间沟通与合作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积极与其他科室和部门沟通与合作，建立良好的工作关系，共同推动医院工作的顺利开展。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目标设定与完成情况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工作内容与成果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负责制定医院物资采购计划，确保医疗设备和用品的及时供应。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建立完善的库存管理制度，定期进行库存盘点，确保物资的准确性和完整性。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通过市场调研和比价，合理控制物资采购成本，降低医院运营成本。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物资采购与库存管理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定期对医院的设施进行检查，确保设施的正常运行。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设施巡检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制定设施修缮计划，及时处理设施故障和损坏问题。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修缮计划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推广节能技术和设备，提高医院设施的运行效率，降低能源消耗。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节能改造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设施维护与修缮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环境卫生与安全管理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制定清洁卫生标准，组织人员定期进行环境清洁和消毒工作，确保医院环境的卫生和整洁。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建立健全的安全管理制度，加强医院的安全巡查和监控，预防安全事故的发生。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制定各类应急预案，组织员工进行应急演练，提高应对突发事件的能力。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推广节能减排技术和措施，降低医院的能源消耗和排放量。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合理规划和管理医院资源，提高资源利用效率，减少浪费。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加强环保宣传教育，提高员工的环保意识和参与度。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环保宣传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节能减排与资源管理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https://d.book118.com/258024022033006031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2024-09-08T01:50:16.761</cp:lastPrinted>
  <dcterms:created xsi:type="dcterms:W3CDTF">2024-09-07T17:50:16Z</dcterms:created>
  <dcterms:modified xsi:type="dcterms:W3CDTF">2024-09-07T17:50:18Z</dcterms:modified>
</cp:coreProperties>
</file>