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E55B2-795C-4C1A-9C5F-67E11D3EC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F6AD5-EFC7-4875-BD60-F5444140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BDC2D-6705-4F9A-A5E3-D0E4A011B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5A533-0C61-4EC8-8326-03AC62D09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20145-CE61-4170-BD0C-88D09A9E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46B21-838A-41BA-8F64-05FDCDDB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D30BD7-3BC5-4C9F-A45B-FAEEB254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2B622-11C7-417C-97A7-836AF224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6A4C1-8DA9-4C53-87EB-E30252F23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767DD-9828-4B1E-BDA3-BBEC2580C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244A2-FA2B-4CB6-9B82-0AF1C338D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5034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项目测试计划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测试资源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测试进度计划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明确测试计划和流程，有助于团队成员之间的协作和沟通，提高开发效率。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通过测试计划，确保项目在开发过程中符合预期的质量标准，减少缺陷和错误。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通过充分的测试，降低项目失败的风险，提高项目的成功率和用户满意度。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从用户角度出发，测试项目的易用性、可读性和可访问性等。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测试项目在不同操作系统、浏览器和设备上的兼容性。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安全测试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测试项目的安全性，包括数据保密性、完整性和可用性等方面。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对项目中的所有功能进行测试，确保每个功能都能按照预期工作。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测试项目的性能指标，如响应时间、吞吐量、资源利用率等。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通过输入和验证输出来测试系统功能，不关注内部逻辑。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黑盒测试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白盒测试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250" r="3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灰盒测试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78" r="175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基于代码和内部结构的测试，包括路径覆盖、条件覆盖等。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结合黑盒和白盒测试，既关注输入输出也关注内部逻辑。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开发人员使用的环境，用于单元测试和集成测试。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开发环境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独立于开发环境的专用环境，用于功能测试、性能测试等。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实际运行的环境，用于验收测试和上线前的最后验证。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测试用例数据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针对每个测试用例准备的数据，包括输入数据和预期输出数据。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模拟实际生产环境中的数据，用于测试系统的数据处理能力。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使用历史数据进行回归测试，验证系统对历史数据的处理是否正确。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测试资源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11" b="9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组建一支具备专业技能和丰富经验的测试团队，包括测试经理、测试分析师、测试设计师、测试工程师等角色。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培训与技能提升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为测试团队提供必要的培训，包括新技术、工具和方法的学习，以提高测试效率和质量。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建立良好的团队协作和沟通机制，确保测试团队与其他项目团队之间的紧密合作。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选用适合的自动化测试工具，如功能测试工具、性能测试工具、安全测试工具等，以提高测试效率。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搭建稳定的测试环境，包括硬件、网络、操作系统、数据库等配置，以确保测试的准确性和可重复性。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建立测试数据管理流程，包括测试数据的生成、存储、备份和恢复等，以确保测试数据的安全性和可用性。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软硬件资源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在项目初期制定详细的测试计划，明确测试目标、范围、方法、资源、进度等关键要素。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时间安排与优先级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根据项目的紧急程度和重要性，合理安排测试时间，确保关键功能和重要场景得到优先测试。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实时监控测试进度，及时调整测试计划和资源分配，以确保项目按时交付。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时间资源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测试进度计划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https://d.book118.com/258025034053006025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2024-09-02T00:53:37.301</cp:lastPrinted>
  <dcterms:created xsi:type="dcterms:W3CDTF">2024-09-01T16:53:37Z</dcterms:created>
  <dcterms:modified xsi:type="dcterms:W3CDTF">2024-09-01T16:53:39Z</dcterms:modified>
</cp:coreProperties>
</file>