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4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1BDA9-0C9F-4EA8-8B93-83B837234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02BF6-70B8-40FA-851D-582088D0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63BBB-B555-4587-A4D1-DC77E7059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F3E4C-7FBF-4D01-B552-2EA27A6A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7600D-0F30-4669-930C-43C51439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5B2FA-D85D-49DC-AAA2-3066AE20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F707C9-9ACD-4BEC-804B-DC2D99DF2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6971D-D76A-4D76-9D1D-07B4484B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8146F-3943-4502-B46B-D7CE1B2D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087A-F2C0-46FC-8BF0-604FF721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805C3-5B0D-4BA1-BF7B-3CD32792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01" r:id="rId2"/>
    <p:sldLayoutId id="2147484602" r:id="rId3"/>
    <p:sldLayoutId id="2147484603" r:id="rId4"/>
    <p:sldLayoutId id="2147484604" r:id="rId5"/>
    <p:sldLayoutId id="2147484605" r:id="rId6"/>
    <p:sldLayoutId id="2147484606" r:id="rId7"/>
    <p:sldLayoutId id="2147484607" r:id="rId8"/>
    <p:sldLayoutId id="2147484608" r:id="rId9"/>
    <p:sldLayoutId id="2147484609" r:id="rId10"/>
    <p:sldLayoutId id="21474846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5102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《富人投资理财》PPT课件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投资理财的重要性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投资理财的策略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投资理财的产品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投资理财的技巧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投资理财的案例分析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投资理财的重要性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财富增值</a:t>
            </a:r>
            <a:endParaRPr lang="zh-CN" altLang="en-US"/>
          </a:p>
        </p:txBody>
      </p:sp>
      <p:sp>
        <p:nvSpPr>
          <p:cNvPr id="10489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投资理财可以帮助实现财富的增值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投资理财可以增加收入来源，提高生活质量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投资理财可以分散风险，降低投资风险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投资理财可以抵御通货膨胀，保持财富的购买力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财富保值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风险管理：分散投资，降低风险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财富传承：为后代提供稳定的经济保障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通货膨胀：物价上涨，货币贬值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投资理财：通过投资，实现财富增值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财富传承</a:t>
            </a:r>
            <a:endParaRPr lang="zh-CN" altLang="en-US"/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风险管理：规避投资风险，确保财富的安全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财富教育：培养子女的财富观念和理财能力，确保财富的传承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家族财富的传承：确保家族财富的持续增长和传承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财富规划：制定合理的财富规划，确保财富的保值和增值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投资理财的策略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资产配置</a:t>
            </a:r>
            <a:endParaRPr lang="zh-CN" altLang="en-US"/>
          </a:p>
        </p:txBody>
      </p:sp>
      <p:sp>
        <p:nvSpPr>
          <p:cNvPr id="104923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资产类型：股票、债券、基金、黄金等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风险等级：低风险、中风险、高风险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投资比例：根据个人风险承受能力进行分配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投资期限：长期、中期、短期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投资目标：保值、增值、养老、教育等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投资策略：分散投资、定期投资、长期持有等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风险控制</a:t>
            </a:r>
            <a:endParaRPr lang="zh-CN" altLang="en-US"/>
          </a:p>
        </p:txBody>
      </p:sp>
      <p:sp>
        <p:nvSpPr>
          <p:cNvPr id="10493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分散投资：将资金分散到不同的投资品种，降低风险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设定投资目标：明确投资目的，制定合理的投资计划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定期评估：定期评估投资组合，调整投资策略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风险管理：了解投资风险，采取相应的风险管理措施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收益目标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确定投资目标：明确投资目的，如保值、增值、养老等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设定投资期限：根据投资目标，确定投资期限的长短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评估风险承受能力：根据个人风险承受能力，选择合适的投资产品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制定投资计划：根据投资目标、期限和风险承受能力，制定投资计划，包括投资金额、投资品种、投资比例等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投资理财的产品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股票</a:t>
            </a:r>
            <a:endParaRPr lang="zh-CN" altLang="en-US"/>
          </a:p>
        </p:txBody>
      </p:sp>
      <p:sp>
        <p:nvSpPr>
          <p:cNvPr id="10494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股票是上市公司发行的一种证券，代表公司的所有权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股票价格受公司业绩、市场环境等多种因素影响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股票投资有风险，需要谨慎选择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股票投资可以通过购买股票、基金等方式进行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基金</a:t>
            </a:r>
            <a:endParaRPr lang="zh-CN" altLang="en-US"/>
          </a:p>
        </p:txBody>
      </p:sp>
      <p:sp>
        <p:nvSpPr>
          <p:cNvPr id="10495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基金类型：股票型、债券型、混合型、货币型等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投资方式：一次性投资、定期定额投资、定投等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风险与收益：高风险高收益、低风险低收益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基金管理：基金经理、基金公司、监管机构等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债券</a:t>
            </a:r>
            <a:endParaRPr lang="zh-CN" altLang="en-US"/>
          </a:p>
        </p:txBody>
      </p:sp>
      <p:sp>
        <p:nvSpPr>
          <p:cNvPr id="10495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债券是一种固定收益证券，由政府、企业或其他实体发行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债券的期限通常较长，从几个月到几十年不等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债券的风险相对较低，但收益也相对较低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债券的收益来自利息，利息通常在债券发行时确定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https://d.book118.com/258025102134006023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Office Theme</vt:lpstr>
      <vt:lpstr>《富人投资理财》PPT课件</vt:lpstr>
      <vt:lpstr>目录</vt:lpstr>
      <vt:lpstr>单击添加章节标题</vt:lpstr>
      <vt:lpstr>投资理财的重要性</vt:lpstr>
      <vt:lpstr>PowerPoint Presentation</vt:lpstr>
      <vt:lpstr>财富增值</vt:lpstr>
      <vt:lpstr>财富保值</vt:lpstr>
      <vt:lpstr>财富传承</vt:lpstr>
      <vt:lpstr>投资理财的策略</vt:lpstr>
      <vt:lpstr>PowerPoint Presentation</vt:lpstr>
      <vt:lpstr>资产配置</vt:lpstr>
      <vt:lpstr>风险控制</vt:lpstr>
      <vt:lpstr>收益目标</vt:lpstr>
      <vt:lpstr>投资理财的产品</vt:lpstr>
      <vt:lpstr>PowerPoint Presentation</vt:lpstr>
      <vt:lpstr>股票</vt:lpstr>
      <vt:lpstr>基金</vt:lpstr>
      <vt:lpstr>债券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2024-08-30T16:59:18.216</cp:lastPrinted>
  <dcterms:created xsi:type="dcterms:W3CDTF">2024-08-30T08:59:18Z</dcterms:created>
  <dcterms:modified xsi:type="dcterms:W3CDTF">2024-08-30T08:59:20Z</dcterms:modified>
</cp:coreProperties>
</file>