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6CBEB-AD0F-47B2-B67B-9C9361FC1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7182D-556E-475D-ABF5-DC3AE628E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33D1D-552C-45F2-8DC1-D3BDE3C2D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015AE-9D61-428D-A58D-7BF0C14D0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A1704F-8112-4941-8742-E666E5465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B71F07-35A5-4F2C-946F-45DEC8316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CE3AED-9026-4213-AADC-FDAC9F5FB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AFA5D-6A58-4696-8636-B2E55EFB2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468EF-8555-49FB-8BFE-11D57FD80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7B44C-669C-4398-AFBE-0E918EA8A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84464-2044-4B9C-B12F-512D12E47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251430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电子工程系前景分析报告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电子工程系就业前景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电子工程系行业发展趋势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电子工程系面临的挑战与机遇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电子工程系的发展建议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电子工程系概述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电子工程系是研究电子设备、系统和应用的学科，涉及电子、通信、计算机等多个领域。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电子工程系具有跨学科性、实践性强、更新换代快等特点，是当今科技领域的重要分支。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包括电路分析、信号与系统、数字逻辑等。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专业课程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包括电子器件、通信原理、微机原理、嵌入式系统等。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包括电子设计、实验、实习等，注重培养学生的动手能力和实践经验。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电子工程系的课程设置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电子工程系起源于20世纪初的无线电通讯技术，随着科技的发展，其应用领域不断扩大。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近年来，随着信息技术的飞速发展，电子工程系在通信、计算机、物联网等领域取得了重大突破。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未来，电子工程系将朝着智能化、微型化、绿色化方向发展，为人类社会带来更多便利和创新。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电子工程系的发展历程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电子工程系就业前景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电子工程系专业人才需求多样化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电子工程领域涉及多个领域，如通信、计算机、自动化等，对不同方向的专业人才需求各有侧重。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电子工程系专业人才需求层次化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从基础的技术人员到高级研发人员，不同层次的人才需求满足不同岗位的需求。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电子工程系专业人才需求量大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随着科技的发展，电子工程领域的技术不断创新，对专业人才的需求持续增长。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854" r="2285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负责新产品的研发和技术创新，是电子工程领域的重要岗位。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研发工程师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负责产品的测试和维护，保证产品的质量和稳定性。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测试工程师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负责生产线的规划和管理，提高生产效率和产品质量。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生产工程师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负责为客户提供技术支持和解决方案，解决技术问题。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技术支持工程师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就业岗位类型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薪资水平较高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电子工程系专业的毕业生薪资水平相对较高，高于其他专业的平均水平。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薪资增长趋势稳定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随着工作经验的增加和技术水平的提升，电子工程系专业的薪资增长趋势稳定。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高层次人才薪资增长较快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高级研发人员和管理层人才的薪资增长较快，与市场需求和技术发展密切相关。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薪资水平与增长趋势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电子工程系行业发展趋势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https://d.book118.com/258025143064006032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2024-09-10T00:06:46.041</cp:lastPrinted>
  <dcterms:created xsi:type="dcterms:W3CDTF">2024-09-09T16:06:46Z</dcterms:created>
  <dcterms:modified xsi:type="dcterms:W3CDTF">2024-09-09T16:06:47Z</dcterms:modified>
</cp:coreProperties>
</file>